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12801600" cy="9601200" type="A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B8227-F905-1AAF-8CC4-849E8F9085E9}" v="1369" dt="2024-01-29T13:15:26.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588"/>
  </p:normalViewPr>
  <p:slideViewPr>
    <p:cSldViewPr snapToGrid="0" snapToObjects="1">
      <p:cViewPr varScale="1">
        <p:scale>
          <a:sx n="62" d="100"/>
          <a:sy n="62" d="100"/>
        </p:scale>
        <p:origin x="133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Carter" userId="S::carterg@sgcyp.org.uk::c7c59657-1120-4ddb-86d4-d026ea287ee5" providerId="AD" clId="Web-{4CFB8227-F905-1AAF-8CC4-849E8F9085E9}"/>
    <pc:docChg chg="modSld">
      <pc:chgData name="Grace Carter" userId="S::carterg@sgcyp.org.uk::c7c59657-1120-4ddb-86d4-d026ea287ee5" providerId="AD" clId="Web-{4CFB8227-F905-1AAF-8CC4-849E8F9085E9}" dt="2024-01-29T13:15:26.552" v="1293" actId="14100"/>
      <pc:docMkLst>
        <pc:docMk/>
      </pc:docMkLst>
      <pc:sldChg chg="addSp delSp modSp">
        <pc:chgData name="Grace Carter" userId="S::carterg@sgcyp.org.uk::c7c59657-1120-4ddb-86d4-d026ea287ee5" providerId="AD" clId="Web-{4CFB8227-F905-1AAF-8CC4-849E8F9085E9}" dt="2024-01-29T12:07:25.589" v="969"/>
        <pc:sldMkLst>
          <pc:docMk/>
          <pc:sldMk cId="3644188150" sldId="256"/>
        </pc:sldMkLst>
        <pc:spChg chg="mod">
          <ac:chgData name="Grace Carter" userId="S::carterg@sgcyp.org.uk::c7c59657-1120-4ddb-86d4-d026ea287ee5" providerId="AD" clId="Web-{4CFB8227-F905-1AAF-8CC4-849E8F9085E9}" dt="2024-01-29T11:26:31.444" v="6" actId="20577"/>
          <ac:spMkLst>
            <pc:docMk/>
            <pc:sldMk cId="3644188150" sldId="256"/>
            <ac:spMk id="5" creationId="{5885F63B-22FE-9C4F-B60D-553F5929394F}"/>
          </ac:spMkLst>
        </pc:spChg>
        <pc:graphicFrameChg chg="del">
          <ac:chgData name="Grace Carter" userId="S::carterg@sgcyp.org.uk::c7c59657-1120-4ddb-86d4-d026ea287ee5" providerId="AD" clId="Web-{4CFB8227-F905-1AAF-8CC4-849E8F9085E9}" dt="2024-01-29T11:32:46.754" v="130"/>
          <ac:graphicFrameMkLst>
            <pc:docMk/>
            <pc:sldMk cId="3644188150" sldId="256"/>
            <ac:graphicFrameMk id="3" creationId="{00000000-0000-0000-0000-000000000000}"/>
          </ac:graphicFrameMkLst>
        </pc:graphicFrameChg>
        <pc:graphicFrameChg chg="add del mod modGraphic">
          <ac:chgData name="Grace Carter" userId="S::carterg@sgcyp.org.uk::c7c59657-1120-4ddb-86d4-d026ea287ee5" providerId="AD" clId="Web-{4CFB8227-F905-1AAF-8CC4-849E8F9085E9}" dt="2024-01-29T11:58:35.572" v="367"/>
          <ac:graphicFrameMkLst>
            <pc:docMk/>
            <pc:sldMk cId="3644188150" sldId="256"/>
            <ac:graphicFrameMk id="9" creationId="{25B40366-D4A9-9EA9-5051-7F34368A1B0F}"/>
          </ac:graphicFrameMkLst>
        </pc:graphicFrameChg>
        <pc:graphicFrameChg chg="mod modGraphic">
          <ac:chgData name="Grace Carter" userId="S::carterg@sgcyp.org.uk::c7c59657-1120-4ddb-86d4-d026ea287ee5" providerId="AD" clId="Web-{4CFB8227-F905-1AAF-8CC4-849E8F9085E9}" dt="2024-01-29T12:07:21.292" v="968"/>
          <ac:graphicFrameMkLst>
            <pc:docMk/>
            <pc:sldMk cId="3644188150" sldId="256"/>
            <ac:graphicFrameMk id="10" creationId="{584E3967-87F3-CD49-9356-CFC6D0DECC3C}"/>
          </ac:graphicFrameMkLst>
        </pc:graphicFrameChg>
        <pc:graphicFrameChg chg="mod modGraphic">
          <ac:chgData name="Grace Carter" userId="S::carterg@sgcyp.org.uk::c7c59657-1120-4ddb-86d4-d026ea287ee5" providerId="AD" clId="Web-{4CFB8227-F905-1AAF-8CC4-849E8F9085E9}" dt="2024-01-29T12:07:25.589" v="969"/>
          <ac:graphicFrameMkLst>
            <pc:docMk/>
            <pc:sldMk cId="3644188150" sldId="256"/>
            <ac:graphicFrameMk id="44" creationId="{00000000-0000-0000-0000-000000000000}"/>
          </ac:graphicFrameMkLst>
        </pc:graphicFrameChg>
        <pc:picChg chg="add mod modCrop">
          <ac:chgData name="Grace Carter" userId="S::carterg@sgcyp.org.uk::c7c59657-1120-4ddb-86d4-d026ea287ee5" providerId="AD" clId="Web-{4CFB8227-F905-1AAF-8CC4-849E8F9085E9}" dt="2024-01-29T12:01:11.889" v="422" actId="1076"/>
          <ac:picMkLst>
            <pc:docMk/>
            <pc:sldMk cId="3644188150" sldId="256"/>
            <ac:picMk id="2" creationId="{44EFD9A6-1B87-0B6F-6BA7-B65D80F52766}"/>
          </ac:picMkLst>
        </pc:picChg>
        <pc:picChg chg="del">
          <ac:chgData name="Grace Carter" userId="S::carterg@sgcyp.org.uk::c7c59657-1120-4ddb-86d4-d026ea287ee5" providerId="AD" clId="Web-{4CFB8227-F905-1AAF-8CC4-849E8F9085E9}" dt="2024-01-29T11:26:33.350" v="7"/>
          <ac:picMkLst>
            <pc:docMk/>
            <pc:sldMk cId="3644188150" sldId="256"/>
            <ac:picMk id="4" creationId="{00000000-0000-0000-0000-000000000000}"/>
          </ac:picMkLst>
        </pc:picChg>
        <pc:picChg chg="add mod">
          <ac:chgData name="Grace Carter" userId="S::carterg@sgcyp.org.uk::c7c59657-1120-4ddb-86d4-d026ea287ee5" providerId="AD" clId="Web-{4CFB8227-F905-1AAF-8CC4-849E8F9085E9}" dt="2024-01-29T12:00:50.482" v="408" actId="14100"/>
          <ac:picMkLst>
            <pc:docMk/>
            <pc:sldMk cId="3644188150" sldId="256"/>
            <ac:picMk id="7" creationId="{3D366826-2856-CAB8-C942-6B9141C12C20}"/>
          </ac:picMkLst>
        </pc:picChg>
        <pc:picChg chg="del">
          <ac:chgData name="Grace Carter" userId="S::carterg@sgcyp.org.uk::c7c59657-1120-4ddb-86d4-d026ea287ee5" providerId="AD" clId="Web-{4CFB8227-F905-1AAF-8CC4-849E8F9085E9}" dt="2024-01-29T11:26:36.929" v="10"/>
          <ac:picMkLst>
            <pc:docMk/>
            <pc:sldMk cId="3644188150" sldId="256"/>
            <ac:picMk id="8" creationId="{00000000-0000-0000-0000-000000000000}"/>
          </ac:picMkLst>
        </pc:picChg>
        <pc:picChg chg="del">
          <ac:chgData name="Grace Carter" userId="S::carterg@sgcyp.org.uk::c7c59657-1120-4ddb-86d4-d026ea287ee5" providerId="AD" clId="Web-{4CFB8227-F905-1AAF-8CC4-849E8F9085E9}" dt="2024-01-29T11:26:35.929" v="9"/>
          <ac:picMkLst>
            <pc:docMk/>
            <pc:sldMk cId="3644188150" sldId="256"/>
            <ac:picMk id="17" creationId="{00000000-0000-0000-0000-000000000000}"/>
          </ac:picMkLst>
        </pc:picChg>
        <pc:picChg chg="del">
          <ac:chgData name="Grace Carter" userId="S::carterg@sgcyp.org.uk::c7c59657-1120-4ddb-86d4-d026ea287ee5" providerId="AD" clId="Web-{4CFB8227-F905-1AAF-8CC4-849E8F9085E9}" dt="2024-01-29T11:26:34.788" v="8"/>
          <ac:picMkLst>
            <pc:docMk/>
            <pc:sldMk cId="3644188150" sldId="256"/>
            <ac:picMk id="22" creationId="{00000000-0000-0000-0000-000000000000}"/>
          </ac:picMkLst>
        </pc:picChg>
        <pc:picChg chg="del">
          <ac:chgData name="Grace Carter" userId="S::carterg@sgcyp.org.uk::c7c59657-1120-4ddb-86d4-d026ea287ee5" providerId="AD" clId="Web-{4CFB8227-F905-1AAF-8CC4-849E8F9085E9}" dt="2024-01-29T11:26:37.835" v="11"/>
          <ac:picMkLst>
            <pc:docMk/>
            <pc:sldMk cId="3644188150" sldId="256"/>
            <ac:picMk id="26" creationId="{00000000-0000-0000-0000-000000000000}"/>
          </ac:picMkLst>
        </pc:picChg>
      </pc:sldChg>
      <pc:sldChg chg="addSp delSp modSp">
        <pc:chgData name="Grace Carter" userId="S::carterg@sgcyp.org.uk::c7c59657-1120-4ddb-86d4-d026ea287ee5" providerId="AD" clId="Web-{4CFB8227-F905-1AAF-8CC4-849E8F9085E9}" dt="2024-01-29T13:15:26.552" v="1293" actId="14100"/>
        <pc:sldMkLst>
          <pc:docMk/>
          <pc:sldMk cId="504377565" sldId="257"/>
        </pc:sldMkLst>
        <pc:spChg chg="add mod">
          <ac:chgData name="Grace Carter" userId="S::carterg@sgcyp.org.uk::c7c59657-1120-4ddb-86d4-d026ea287ee5" providerId="AD" clId="Web-{4CFB8227-F905-1AAF-8CC4-849E8F9085E9}" dt="2024-01-29T13:07:45.321" v="1042" actId="14100"/>
          <ac:spMkLst>
            <pc:docMk/>
            <pc:sldMk cId="504377565" sldId="257"/>
            <ac:spMk id="3" creationId="{100EC831-463A-5BDB-A807-EFFFE03707C0}"/>
          </ac:spMkLst>
        </pc:spChg>
        <pc:spChg chg="add mod">
          <ac:chgData name="Grace Carter" userId="S::carterg@sgcyp.org.uk::c7c59657-1120-4ddb-86d4-d026ea287ee5" providerId="AD" clId="Web-{4CFB8227-F905-1AAF-8CC4-849E8F9085E9}" dt="2024-01-29T13:07:41.243" v="1041" actId="14100"/>
          <ac:spMkLst>
            <pc:docMk/>
            <pc:sldMk cId="504377565" sldId="257"/>
            <ac:spMk id="5" creationId="{99C5FB43-B616-0F1A-F1C2-D6AA321C6D7D}"/>
          </ac:spMkLst>
        </pc:spChg>
        <pc:graphicFrameChg chg="mod modGraphic">
          <ac:chgData name="Grace Carter" userId="S::carterg@sgcyp.org.uk::c7c59657-1120-4ddb-86d4-d026ea287ee5" providerId="AD" clId="Web-{4CFB8227-F905-1AAF-8CC4-849E8F9085E9}" dt="2024-01-29T13:14:27.800" v="1284"/>
          <ac:graphicFrameMkLst>
            <pc:docMk/>
            <pc:sldMk cId="504377565" sldId="257"/>
            <ac:graphicFrameMk id="6" creationId="{00000000-0000-0000-0000-000000000000}"/>
          </ac:graphicFrameMkLst>
        </pc:graphicFrameChg>
        <pc:graphicFrameChg chg="mod modGraphic">
          <ac:chgData name="Grace Carter" userId="S::carterg@sgcyp.org.uk::c7c59657-1120-4ddb-86d4-d026ea287ee5" providerId="AD" clId="Web-{4CFB8227-F905-1AAF-8CC4-849E8F9085E9}" dt="2024-01-29T13:15:04.005" v="1292"/>
          <ac:graphicFrameMkLst>
            <pc:docMk/>
            <pc:sldMk cId="504377565" sldId="257"/>
            <ac:graphicFrameMk id="7" creationId="{00000000-0000-0000-0000-000000000000}"/>
          </ac:graphicFrameMkLst>
        </pc:graphicFrameChg>
        <pc:graphicFrameChg chg="mod modGraphic">
          <ac:chgData name="Grace Carter" userId="S::carterg@sgcyp.org.uk::c7c59657-1120-4ddb-86d4-d026ea287ee5" providerId="AD" clId="Web-{4CFB8227-F905-1AAF-8CC4-849E8F9085E9}" dt="2024-01-29T13:13:18.564" v="1233"/>
          <ac:graphicFrameMkLst>
            <pc:docMk/>
            <pc:sldMk cId="504377565" sldId="257"/>
            <ac:graphicFrameMk id="8" creationId="{00000000-0000-0000-0000-000000000000}"/>
          </ac:graphicFrameMkLst>
        </pc:graphicFrameChg>
        <pc:picChg chg="del">
          <ac:chgData name="Grace Carter" userId="S::carterg@sgcyp.org.uk::c7c59657-1120-4ddb-86d4-d026ea287ee5" providerId="AD" clId="Web-{4CFB8227-F905-1AAF-8CC4-849E8F9085E9}" dt="2024-01-29T13:10:49.467" v="1201"/>
          <ac:picMkLst>
            <pc:docMk/>
            <pc:sldMk cId="504377565" sldId="257"/>
            <ac:picMk id="2" creationId="{00000000-0000-0000-0000-000000000000}"/>
          </ac:picMkLst>
        </pc:picChg>
        <pc:picChg chg="add mod">
          <ac:chgData name="Grace Carter" userId="S::carterg@sgcyp.org.uk::c7c59657-1120-4ddb-86d4-d026ea287ee5" providerId="AD" clId="Web-{4CFB8227-F905-1AAF-8CC4-849E8F9085E9}" dt="2024-01-29T13:15:26.552" v="1293" actId="14100"/>
          <ac:picMkLst>
            <pc:docMk/>
            <pc:sldMk cId="504377565" sldId="257"/>
            <ac:picMk id="9" creationId="{BDCD170D-AD16-62EA-9679-4FD99371C851}"/>
          </ac:picMkLst>
        </pc:picChg>
        <pc:picChg chg="del">
          <ac:chgData name="Grace Carter" userId="S::carterg@sgcyp.org.uk::c7c59657-1120-4ddb-86d4-d026ea287ee5" providerId="AD" clId="Web-{4CFB8227-F905-1AAF-8CC4-849E8F9085E9}" dt="2024-01-29T13:10:48.373" v="1200"/>
          <ac:picMkLst>
            <pc:docMk/>
            <pc:sldMk cId="504377565" sldId="257"/>
            <ac:picMk id="13" creationId="{00000000-0000-0000-0000-000000000000}"/>
          </ac:picMkLst>
        </pc:picChg>
        <pc:picChg chg="del">
          <ac:chgData name="Grace Carter" userId="S::carterg@sgcyp.org.uk::c7c59657-1120-4ddb-86d4-d026ea287ee5" providerId="AD" clId="Web-{4CFB8227-F905-1AAF-8CC4-849E8F9085E9}" dt="2024-01-29T13:10:47.451" v="1199"/>
          <ac:picMkLst>
            <pc:docMk/>
            <pc:sldMk cId="504377565" sldId="257"/>
            <ac:picMk id="14" creationId="{00000000-0000-0000-0000-000000000000}"/>
          </ac:picMkLst>
        </pc:picChg>
        <pc:picChg chg="del">
          <ac:chgData name="Grace Carter" userId="S::carterg@sgcyp.org.uk::c7c59657-1120-4ddb-86d4-d026ea287ee5" providerId="AD" clId="Web-{4CFB8227-F905-1AAF-8CC4-849E8F9085E9}" dt="2024-01-29T13:10:46.263" v="1198"/>
          <ac:picMkLst>
            <pc:docMk/>
            <pc:sldMk cId="504377565" sldId="257"/>
            <ac:picMk id="15" creationId="{00000000-0000-0000-0000-000000000000}"/>
          </ac:picMkLst>
        </pc:picChg>
        <pc:picChg chg="del">
          <ac:chgData name="Grace Carter" userId="S::carterg@sgcyp.org.uk::c7c59657-1120-4ddb-86d4-d026ea287ee5" providerId="AD" clId="Web-{4CFB8227-F905-1AAF-8CC4-849E8F9085E9}" dt="2024-01-29T13:10:45.185" v="1197"/>
          <ac:picMkLst>
            <pc:docMk/>
            <pc:sldMk cId="504377565" sldId="257"/>
            <ac:picMk id="17" creationId="{00000000-0000-0000-0000-000000000000}"/>
          </ac:picMkLst>
        </pc:picChg>
        <pc:picChg chg="mod">
          <ac:chgData name="Grace Carter" userId="S::carterg@sgcyp.org.uk::c7c59657-1120-4ddb-86d4-d026ea287ee5" providerId="AD" clId="Web-{4CFB8227-F905-1AAF-8CC4-849E8F9085E9}" dt="2024-01-29T13:07:06.711" v="1034" actId="14100"/>
          <ac:picMkLst>
            <pc:docMk/>
            <pc:sldMk cId="504377565" sldId="257"/>
            <ac:picMk id="18" creationId="{00000000-0000-0000-0000-000000000000}"/>
          </ac:picMkLst>
        </pc:picChg>
      </pc:sldChg>
    </pc:docChg>
  </pc:docChgLst>
  <pc:docChgLst>
    <pc:chgData clId="Web-{4CFB8227-F905-1AAF-8CC4-849E8F9085E9}"/>
    <pc:docChg chg="modSld">
      <pc:chgData name="" userId="" providerId="" clId="Web-{4CFB8227-F905-1AAF-8CC4-849E8F9085E9}" dt="2024-01-29T11:26:20.553" v="8" actId="20577"/>
      <pc:docMkLst>
        <pc:docMk/>
      </pc:docMkLst>
      <pc:sldChg chg="modSp">
        <pc:chgData name="" userId="" providerId="" clId="Web-{4CFB8227-F905-1AAF-8CC4-849E8F9085E9}" dt="2024-01-29T11:26:20.553" v="8" actId="20577"/>
        <pc:sldMkLst>
          <pc:docMk/>
          <pc:sldMk cId="3644188150" sldId="256"/>
        </pc:sldMkLst>
        <pc:spChg chg="mod">
          <ac:chgData name="" userId="" providerId="" clId="Web-{4CFB8227-F905-1AAF-8CC4-849E8F9085E9}" dt="2024-01-29T11:26:20.553" v="8" actId="20577"/>
          <ac:spMkLst>
            <pc:docMk/>
            <pc:sldMk cId="3644188150" sldId="256"/>
            <ac:spMk id="5" creationId="{5885F63B-22FE-9C4F-B60D-553F5929394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GB"/>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20639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69890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07557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9707A9A-2CB2-A741-B755-CCE1CF4A6E7F}"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161740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GB"/>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9707A9A-2CB2-A741-B755-CCE1CF4A6E7F}"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330190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9707A9A-2CB2-A741-B755-CCE1CF4A6E7F}" type="datetimeFigureOut">
              <a:rPr lang="en-GB" smtClean="0"/>
              <a:t>10/05/2024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531350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GB"/>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9707A9A-2CB2-A741-B755-CCE1CF4A6E7F}" type="datetimeFigureOut">
              <a:rPr lang="en-GB" smtClean="0"/>
              <a:t>10/05/2024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9496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07A9A-2CB2-A741-B755-CCE1CF4A6E7F}" type="datetimeFigureOut">
              <a:rPr lang="en-GB" smtClean="0"/>
              <a:t>10/05/2024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133031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07A9A-2CB2-A741-B755-CCE1CF4A6E7F}" type="datetimeFigureOut">
              <a:rPr lang="en-GB" smtClean="0"/>
              <a:t>10/05/2024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29083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09707A9A-2CB2-A741-B755-CCE1CF4A6E7F}" type="datetimeFigureOut">
              <a:rPr lang="en-GB" smtClean="0"/>
              <a:t>10/05/2024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78819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GB"/>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GB"/>
              <a:t>Click to edit Master text styles</a:t>
            </a:r>
          </a:p>
        </p:txBody>
      </p:sp>
      <p:sp>
        <p:nvSpPr>
          <p:cNvPr id="5" name="Date Placeholder 4"/>
          <p:cNvSpPr>
            <a:spLocks noGrp="1"/>
          </p:cNvSpPr>
          <p:nvPr>
            <p:ph type="dt" sz="half" idx="10"/>
          </p:nvPr>
        </p:nvSpPr>
        <p:spPr/>
        <p:txBody>
          <a:bodyPr/>
          <a:lstStyle/>
          <a:p>
            <a:fld id="{09707A9A-2CB2-A741-B755-CCE1CF4A6E7F}" type="datetimeFigureOut">
              <a:rPr lang="en-GB" smtClean="0"/>
              <a:t>10/05/2024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F378B9-C4D2-8F4B-BE23-1F4DF5136582}" type="slidenum">
              <a:rPr lang="en-GB" smtClean="0"/>
              <a:t>‹#›</a:t>
            </a:fld>
            <a:endParaRPr lang="en-GB"/>
          </a:p>
        </p:txBody>
      </p:sp>
    </p:spTree>
    <p:extLst>
      <p:ext uri="{BB962C8B-B14F-4D97-AF65-F5344CB8AC3E}">
        <p14:creationId xmlns:p14="http://schemas.microsoft.com/office/powerpoint/2010/main" val="83968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09707A9A-2CB2-A741-B755-CCE1CF4A6E7F}" type="datetimeFigureOut">
              <a:rPr lang="en-GB" smtClean="0"/>
              <a:t>10/05/2024</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57F378B9-C4D2-8F4B-BE23-1F4DF5136582}" type="slidenum">
              <a:rPr lang="en-GB" smtClean="0"/>
              <a:t>‹#›</a:t>
            </a:fld>
            <a:endParaRPr lang="en-GB"/>
          </a:p>
        </p:txBody>
      </p:sp>
    </p:spTree>
    <p:extLst>
      <p:ext uri="{BB962C8B-B14F-4D97-AF65-F5344CB8AC3E}">
        <p14:creationId xmlns:p14="http://schemas.microsoft.com/office/powerpoint/2010/main" val="3759202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85F63B-22FE-9C4F-B60D-553F5929394F}"/>
              </a:ext>
            </a:extLst>
          </p:cNvPr>
          <p:cNvSpPr/>
          <p:nvPr/>
        </p:nvSpPr>
        <p:spPr>
          <a:xfrm>
            <a:off x="3874174" y="348710"/>
            <a:ext cx="3417923" cy="646331"/>
          </a:xfrm>
          <a:prstGeom prst="rect">
            <a:avLst/>
          </a:prstGeom>
          <a:noFill/>
          <a:ln>
            <a:noFill/>
          </a:ln>
        </p:spPr>
        <p:txBody>
          <a:bodyPr wrap="none" lIns="91440" tIns="45720" rIns="91440" bIns="45720" anchor="t">
            <a:spAutoFit/>
          </a:bodyPr>
          <a:lstStyle/>
          <a:p>
            <a:pPr algn="ctr"/>
            <a:r>
              <a:rPr lang="en-GB"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ill Sans MT"/>
                <a:cs typeface="Phosphate Inline" panose="02000506050000020004" pitchFamily="2" charset="77"/>
              </a:rPr>
              <a:t>What is home?</a:t>
            </a:r>
            <a:endPar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ill Sans MT" panose="020B0502020104020203" pitchFamily="34" charset="77"/>
              <a:cs typeface="Phosphate Inline" panose="02000506050000020004" pitchFamily="2" charset="77"/>
            </a:endParaRPr>
          </a:p>
        </p:txBody>
      </p:sp>
      <p:sp>
        <p:nvSpPr>
          <p:cNvPr id="6" name="Rectangle 5">
            <a:extLst>
              <a:ext uri="{FF2B5EF4-FFF2-40B4-BE49-F238E27FC236}">
                <a16:creationId xmlns:a16="http://schemas.microsoft.com/office/drawing/2014/main" id="{3406AFF5-E9E8-CE4E-A6D1-19C2855DB269}"/>
              </a:ext>
            </a:extLst>
          </p:cNvPr>
          <p:cNvSpPr/>
          <p:nvPr/>
        </p:nvSpPr>
        <p:spPr>
          <a:xfrm>
            <a:off x="10612205" y="423844"/>
            <a:ext cx="1923787" cy="606599"/>
          </a:xfrm>
          <a:prstGeom prst="rect">
            <a:avLst/>
          </a:prstGeom>
          <a:noFill/>
          <a:ln>
            <a:noFill/>
          </a:ln>
        </p:spPr>
        <p:txBody>
          <a:bodyPr wrap="square" lIns="91440" tIns="45720" rIns="91440" bIns="45720">
            <a:spAutoFit/>
          </a:bodyPr>
          <a:lstStyle/>
          <a:p>
            <a:pPr algn="ctr"/>
            <a:r>
              <a:rPr lang="en-GB" sz="1600" b="1" cap="none" spc="0" dirty="0">
                <a:ln w="0">
                  <a:solidFill>
                    <a:schemeClr val="tx1"/>
                  </a:solidFill>
                </a:ln>
                <a:effectLst>
                  <a:outerShdw dist="12700" dir="4260000" algn="tl" rotWithShape="0">
                    <a:schemeClr val="dk1"/>
                  </a:outerShdw>
                </a:effectLst>
                <a:latin typeface="Gill Sans MT" panose="020B0502020104020203" pitchFamily="34" charset="77"/>
                <a:cs typeface="Phosphate Inline" panose="02000506050000020004" pitchFamily="2" charset="77"/>
              </a:rPr>
              <a:t>KNOWLEDGE ORGANISER</a:t>
            </a:r>
          </a:p>
        </p:txBody>
      </p:sp>
      <p:graphicFrame>
        <p:nvGraphicFramePr>
          <p:cNvPr id="10" name="Table 10">
            <a:extLst>
              <a:ext uri="{FF2B5EF4-FFF2-40B4-BE49-F238E27FC236}">
                <a16:creationId xmlns:a16="http://schemas.microsoft.com/office/drawing/2014/main" id="{584E3967-87F3-CD49-9356-CFC6D0DECC3C}"/>
              </a:ext>
            </a:extLst>
          </p:cNvPr>
          <p:cNvGraphicFramePr>
            <a:graphicFrameLocks noGrp="1"/>
          </p:cNvGraphicFramePr>
          <p:nvPr>
            <p:extLst>
              <p:ext uri="{D42A27DB-BD31-4B8C-83A1-F6EECF244321}">
                <p14:modId xmlns:p14="http://schemas.microsoft.com/office/powerpoint/2010/main" val="2052276280"/>
              </p:ext>
            </p:extLst>
          </p:nvPr>
        </p:nvGraphicFramePr>
        <p:xfrm>
          <a:off x="466591" y="897242"/>
          <a:ext cx="5531874" cy="5522318"/>
        </p:xfrm>
        <a:graphic>
          <a:graphicData uri="http://schemas.openxmlformats.org/drawingml/2006/table">
            <a:tbl>
              <a:tblPr firstRow="1" bandRow="1">
                <a:tableStyleId>{5940675A-B579-460E-94D1-54222C63F5DA}</a:tableStyleId>
              </a:tblPr>
              <a:tblGrid>
                <a:gridCol w="2153437">
                  <a:extLst>
                    <a:ext uri="{9D8B030D-6E8A-4147-A177-3AD203B41FA5}">
                      <a16:colId xmlns:a16="http://schemas.microsoft.com/office/drawing/2014/main" val="2344213269"/>
                    </a:ext>
                  </a:extLst>
                </a:gridCol>
                <a:gridCol w="3378437">
                  <a:extLst>
                    <a:ext uri="{9D8B030D-6E8A-4147-A177-3AD203B41FA5}">
                      <a16:colId xmlns:a16="http://schemas.microsoft.com/office/drawing/2014/main" val="2649323644"/>
                    </a:ext>
                  </a:extLst>
                </a:gridCol>
              </a:tblGrid>
              <a:tr h="813018">
                <a:tc gridSpan="2">
                  <a:txBody>
                    <a:bodyPr/>
                    <a:lstStyle/>
                    <a:p>
                      <a:pPr algn="ctr"/>
                      <a:r>
                        <a:rPr lang="en-GB" sz="2000" b="1" baseline="0" dirty="0">
                          <a:latin typeface="Gill Sans MT" panose="020B0502020104020203" pitchFamily="34" charset="77"/>
                        </a:rPr>
                        <a:t> </a:t>
                      </a:r>
                      <a:r>
                        <a:rPr lang="en-GB" sz="2000" b="1" dirty="0">
                          <a:latin typeface="Gill Sans MT" panose="020B0502020104020203" pitchFamily="34" charset="77"/>
                        </a:rPr>
                        <a:t>VOCABULARY</a:t>
                      </a:r>
                    </a:p>
                  </a:txBody>
                  <a:tcPr anchor="ctr">
                    <a:solidFill>
                      <a:schemeClr val="accent1">
                        <a:lumMod val="60000"/>
                        <a:lumOff val="40000"/>
                      </a:schemeClr>
                    </a:solidFill>
                  </a:tcPr>
                </a:tc>
                <a:tc hMerge="1">
                  <a:txBody>
                    <a:bodyPr/>
                    <a:lstStyle/>
                    <a:p>
                      <a:endParaRPr lang="en-GB" sz="1200" dirty="0"/>
                    </a:p>
                  </a:txBody>
                  <a:tcPr/>
                </a:tc>
                <a:extLst>
                  <a:ext uri="{0D108BD9-81ED-4DB2-BD59-A6C34878D82A}">
                    <a16:rowId xmlns:a16="http://schemas.microsoft.com/office/drawing/2014/main" val="824812075"/>
                  </a:ext>
                </a:extLst>
              </a:tr>
              <a:tr h="401863">
                <a:tc>
                  <a:txBody>
                    <a:bodyPr/>
                    <a:lstStyle/>
                    <a:p>
                      <a:pPr lvl="0" algn="ctr">
                        <a:buNone/>
                      </a:pPr>
                      <a:r>
                        <a:rPr lang="en-GB" sz="1800" b="1" dirty="0" smtClean="0">
                          <a:latin typeface="Gill Sans MT"/>
                        </a:rPr>
                        <a:t>Non-living</a:t>
                      </a:r>
                      <a:endParaRPr lang="en-GB" sz="1800" b="1" dirty="0">
                        <a:latin typeface="Gill Sans MT"/>
                      </a:endParaRPr>
                    </a:p>
                  </a:txBody>
                  <a:tcPr anchor="ctr">
                    <a:solidFill>
                      <a:schemeClr val="accent1">
                        <a:lumMod val="20000"/>
                        <a:lumOff val="80000"/>
                      </a:schemeClr>
                    </a:solidFill>
                  </a:tcPr>
                </a:tc>
                <a:tc>
                  <a:txBody>
                    <a:bodyPr/>
                    <a:lstStyle/>
                    <a:p>
                      <a:pPr algn="l"/>
                      <a:r>
                        <a:rPr lang="en-GB" sz="1600" baseline="0" dirty="0" smtClean="0">
                          <a:latin typeface="Gill Sans MT"/>
                        </a:rPr>
                        <a:t>Not having any life; breathing, growing, moving, </a:t>
                      </a:r>
                      <a:r>
                        <a:rPr lang="en-GB" sz="1600" baseline="0" dirty="0" smtClean="0">
                          <a:latin typeface="Gill Sans MT"/>
                        </a:rPr>
                        <a:t>etc.</a:t>
                      </a:r>
                      <a:endParaRPr lang="en-GB" sz="1600" baseline="0" dirty="0">
                        <a:latin typeface="Gill Sans MT"/>
                      </a:endParaRPr>
                    </a:p>
                  </a:txBody>
                  <a:tcPr anchor="ctr"/>
                </a:tc>
                <a:extLst>
                  <a:ext uri="{0D108BD9-81ED-4DB2-BD59-A6C34878D82A}">
                    <a16:rowId xmlns:a16="http://schemas.microsoft.com/office/drawing/2014/main" val="144233429"/>
                  </a:ext>
                </a:extLst>
              </a:tr>
              <a:tr h="401863">
                <a:tc>
                  <a:txBody>
                    <a:bodyPr/>
                    <a:lstStyle/>
                    <a:p>
                      <a:pPr lvl="0" algn="ctr">
                        <a:buNone/>
                      </a:pPr>
                      <a:r>
                        <a:rPr lang="en-GB" sz="1800" b="1" dirty="0" smtClean="0">
                          <a:latin typeface="Gill Sans MT"/>
                        </a:rPr>
                        <a:t>habitat</a:t>
                      </a:r>
                    </a:p>
                  </a:txBody>
                  <a:tcPr anchor="ctr">
                    <a:solidFill>
                      <a:schemeClr val="accent1">
                        <a:lumMod val="20000"/>
                        <a:lumOff val="80000"/>
                      </a:schemeClr>
                    </a:solidFill>
                  </a:tcPr>
                </a:tc>
                <a:tc>
                  <a:txBody>
                    <a:bodyPr/>
                    <a:lstStyle/>
                    <a:p>
                      <a:pPr lvl="0" algn="l">
                        <a:buNone/>
                      </a:pPr>
                      <a:r>
                        <a:rPr lang="en-GB" sz="1600" baseline="0" dirty="0" smtClean="0">
                          <a:latin typeface="Gill Sans MT"/>
                        </a:rPr>
                        <a:t>Natural home </a:t>
                      </a:r>
                      <a:endParaRPr lang="en-GB" sz="1600" baseline="0" dirty="0">
                        <a:latin typeface="Gill Sans MT"/>
                      </a:endParaRPr>
                    </a:p>
                  </a:txBody>
                  <a:tcPr anchor="ctr"/>
                </a:tc>
                <a:extLst>
                  <a:ext uri="{0D108BD9-81ED-4DB2-BD59-A6C34878D82A}">
                    <a16:rowId xmlns:a16="http://schemas.microsoft.com/office/drawing/2014/main" val="27048860"/>
                  </a:ext>
                </a:extLst>
              </a:tr>
              <a:tr h="706543">
                <a:tc>
                  <a:txBody>
                    <a:bodyPr/>
                    <a:lstStyle/>
                    <a:p>
                      <a:pPr algn="ctr"/>
                      <a:r>
                        <a:rPr lang="en-GB" sz="1800" b="1" dirty="0" smtClean="0">
                          <a:latin typeface="Gill Sans MT"/>
                        </a:rPr>
                        <a:t>macro habitat</a:t>
                      </a:r>
                      <a:endParaRPr lang="en-GB" sz="1800" b="1" dirty="0">
                        <a:latin typeface="Gill Sans MT"/>
                      </a:endParaRP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600" dirty="0" smtClean="0">
                          <a:latin typeface="Gill Sans MT"/>
                        </a:rPr>
                        <a:t>A large area</a:t>
                      </a:r>
                      <a:r>
                        <a:rPr lang="en-GB" sz="1600" baseline="0" dirty="0" smtClean="0">
                          <a:latin typeface="Gill Sans MT"/>
                        </a:rPr>
                        <a:t> with a variety of plants and animals </a:t>
                      </a:r>
                      <a:r>
                        <a:rPr lang="en-GB" sz="1600" baseline="0" dirty="0" smtClean="0">
                          <a:latin typeface="Gill Sans MT"/>
                        </a:rPr>
                        <a:t>e.g. </a:t>
                      </a:r>
                      <a:r>
                        <a:rPr lang="en-GB" sz="1600" baseline="0" dirty="0" smtClean="0">
                          <a:latin typeface="Gill Sans MT"/>
                        </a:rPr>
                        <a:t>desert or rainforest</a:t>
                      </a:r>
                      <a:endParaRPr lang="en-GB" sz="1600" dirty="0">
                        <a:latin typeface="Gill Sans MT"/>
                      </a:endParaRPr>
                    </a:p>
                  </a:txBody>
                  <a:tcPr anchor="ctr"/>
                </a:tc>
                <a:extLst>
                  <a:ext uri="{0D108BD9-81ED-4DB2-BD59-A6C34878D82A}">
                    <a16:rowId xmlns:a16="http://schemas.microsoft.com/office/drawing/2014/main" val="3708563774"/>
                  </a:ext>
                </a:extLst>
              </a:tr>
              <a:tr h="762908">
                <a:tc>
                  <a:txBody>
                    <a:bodyPr/>
                    <a:lstStyle/>
                    <a:p>
                      <a:pPr algn="ctr"/>
                      <a:r>
                        <a:rPr lang="en-GB" sz="1800" b="1" dirty="0" smtClean="0">
                          <a:latin typeface="Gill Sans MT"/>
                        </a:rPr>
                        <a:t>nutrients</a:t>
                      </a:r>
                      <a:endParaRPr lang="en-GB" sz="1800" b="1" dirty="0">
                        <a:latin typeface="Gill Sans MT"/>
                      </a:endParaRP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600" baseline="0" dirty="0" smtClean="0">
                          <a:latin typeface="Gill Sans MT"/>
                        </a:rPr>
                        <a:t>Substance that provides nourishment that keeps the plant or animal alive.</a:t>
                      </a:r>
                      <a:endParaRPr lang="en-GB" sz="1600" baseline="0" dirty="0">
                        <a:latin typeface="Gill Sans MT"/>
                      </a:endParaRPr>
                    </a:p>
                  </a:txBody>
                  <a:tcPr anchor="ctr"/>
                </a:tc>
                <a:extLst>
                  <a:ext uri="{0D108BD9-81ED-4DB2-BD59-A6C34878D82A}">
                    <a16:rowId xmlns:a16="http://schemas.microsoft.com/office/drawing/2014/main" val="152157742"/>
                  </a:ext>
                </a:extLst>
              </a:tr>
              <a:tr h="786270">
                <a:tc>
                  <a:txBody>
                    <a:bodyPr/>
                    <a:lstStyle/>
                    <a:p>
                      <a:pPr algn="ctr"/>
                      <a:r>
                        <a:rPr lang="en-GB" sz="1800" b="1" dirty="0" smtClean="0">
                          <a:latin typeface="Gill Sans MT"/>
                        </a:rPr>
                        <a:t>dependency</a:t>
                      </a:r>
                      <a:endParaRPr lang="en-GB" sz="1800" b="1" dirty="0">
                        <a:latin typeface="Gill Sans MT"/>
                      </a:endParaRP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600" dirty="0" smtClean="0">
                          <a:latin typeface="Gill Sans MT"/>
                        </a:rPr>
                        <a:t>When one animal</a:t>
                      </a:r>
                      <a:r>
                        <a:rPr lang="en-GB" sz="1600" baseline="0" dirty="0" smtClean="0">
                          <a:latin typeface="Gill Sans MT"/>
                        </a:rPr>
                        <a:t> relies on a plant or other animal to keep it alive.</a:t>
                      </a:r>
                      <a:endParaRPr lang="en-GB" sz="1600" dirty="0">
                        <a:latin typeface="Gill Sans MT"/>
                      </a:endParaRPr>
                    </a:p>
                  </a:txBody>
                  <a:tcPr anchor="ctr"/>
                </a:tc>
                <a:extLst>
                  <a:ext uri="{0D108BD9-81ED-4DB2-BD59-A6C34878D82A}">
                    <a16:rowId xmlns:a16="http://schemas.microsoft.com/office/drawing/2014/main" val="3127595459"/>
                  </a:ext>
                </a:extLst>
              </a:tr>
              <a:tr h="766053">
                <a:tc>
                  <a:txBody>
                    <a:bodyPr/>
                    <a:lstStyle/>
                    <a:p>
                      <a:pPr algn="ctr"/>
                      <a:r>
                        <a:rPr lang="en-GB" sz="1600" b="1" dirty="0" smtClean="0">
                          <a:latin typeface="Gill Sans MT"/>
                        </a:rPr>
                        <a:t>adapted</a:t>
                      </a:r>
                      <a:endParaRPr lang="en-GB" sz="1600" b="1" dirty="0">
                        <a:latin typeface="Gill Sans MT"/>
                      </a:endParaRP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600" baseline="0" dirty="0" smtClean="0">
                          <a:latin typeface="Gill Sans MT"/>
                        </a:rPr>
                        <a:t>Being able to survive in the climate and conditions of the habitat.</a:t>
                      </a:r>
                      <a:endParaRPr lang="en-GB" sz="1600" baseline="0" dirty="0">
                        <a:latin typeface="Gill Sans MT"/>
                      </a:endParaRPr>
                    </a:p>
                  </a:txBody>
                  <a:tcPr anchor="ctr"/>
                </a:tc>
                <a:extLst>
                  <a:ext uri="{0D108BD9-81ED-4DB2-BD59-A6C34878D82A}">
                    <a16:rowId xmlns:a16="http://schemas.microsoft.com/office/drawing/2014/main" val="520535911"/>
                  </a:ext>
                </a:extLst>
              </a:tr>
              <a:tr h="706543">
                <a:tc>
                  <a:txBody>
                    <a:bodyPr/>
                    <a:lstStyle/>
                    <a:p>
                      <a:pPr algn="ctr"/>
                      <a:r>
                        <a:rPr lang="en-GB" sz="1800" b="1" dirty="0" smtClean="0">
                          <a:latin typeface="Gill Sans MT"/>
                        </a:rPr>
                        <a:t>Evidence</a:t>
                      </a:r>
                      <a:endParaRPr lang="en-GB" sz="1800" b="1" dirty="0">
                        <a:latin typeface="Gill Sans MT" panose="020B0502020104020203" pitchFamily="34" charset="77"/>
                      </a:endParaRPr>
                    </a:p>
                  </a:txBody>
                  <a:tcPr anchor="ctr">
                    <a:solidFill>
                      <a:schemeClr val="accent4"/>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600" dirty="0" smtClean="0">
                          <a:latin typeface="Gill Sans MT" panose="020B0502020104020203" pitchFamily="34" charset="77"/>
                        </a:rPr>
                        <a:t>Information indicating or showing</a:t>
                      </a:r>
                      <a:r>
                        <a:rPr lang="en-GB" sz="1600" baseline="0" dirty="0" smtClean="0">
                          <a:latin typeface="Gill Sans MT" panose="020B0502020104020203" pitchFamily="34" charset="77"/>
                        </a:rPr>
                        <a:t> something.</a:t>
                      </a:r>
                      <a:endParaRPr lang="en-GB" sz="1600" dirty="0">
                        <a:latin typeface="Gill Sans MT" panose="020B0502020104020203" pitchFamily="34" charset="77"/>
                      </a:endParaRPr>
                    </a:p>
                  </a:txBody>
                  <a:tcPr anchor="ctr"/>
                </a:tc>
                <a:extLst>
                  <a:ext uri="{0D108BD9-81ED-4DB2-BD59-A6C34878D82A}">
                    <a16:rowId xmlns:a16="http://schemas.microsoft.com/office/drawing/2014/main" val="2064564703"/>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2667514975"/>
              </p:ext>
            </p:extLst>
          </p:nvPr>
        </p:nvGraphicFramePr>
        <p:xfrm>
          <a:off x="466591" y="6563163"/>
          <a:ext cx="5341975" cy="2580837"/>
        </p:xfrm>
        <a:graphic>
          <a:graphicData uri="http://schemas.openxmlformats.org/drawingml/2006/table">
            <a:tbl>
              <a:tblPr firstRow="1" bandRow="1">
                <a:tableStyleId>{5C22544A-7EE6-4342-B048-85BDC9FD1C3A}</a:tableStyleId>
              </a:tblPr>
              <a:tblGrid>
                <a:gridCol w="5341975">
                  <a:extLst>
                    <a:ext uri="{9D8B030D-6E8A-4147-A177-3AD203B41FA5}">
                      <a16:colId xmlns:a16="http://schemas.microsoft.com/office/drawing/2014/main" val="20000"/>
                    </a:ext>
                  </a:extLst>
                </a:gridCol>
              </a:tblGrid>
              <a:tr h="666646">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Gill Sans MT" panose="020B0502020104020203"/>
                        </a:rPr>
                        <a:t>What should I know by the</a:t>
                      </a:r>
                      <a:r>
                        <a:rPr lang="en-GB" sz="2000" b="1" baseline="0" dirty="0">
                          <a:solidFill>
                            <a:schemeClr val="tx1"/>
                          </a:solidFill>
                          <a:latin typeface="Gill Sans MT" panose="020B0502020104020203"/>
                        </a:rPr>
                        <a:t> end of the unit</a:t>
                      </a:r>
                      <a:r>
                        <a:rPr lang="en-GB" sz="2000" b="1" baseline="0" dirty="0" smtClean="0">
                          <a:solidFill>
                            <a:schemeClr val="tx1"/>
                          </a:solidFill>
                          <a:latin typeface="Gill Sans MT" panose="020B0502020104020203"/>
                        </a:rPr>
                        <a:t>?</a:t>
                      </a:r>
                      <a:endParaRPr lang="en-GB" sz="2000" b="1" dirty="0">
                        <a:solidFill>
                          <a:schemeClr val="tx1"/>
                        </a:solidFill>
                        <a:latin typeface="Gill Sans MT" panose="020B050202010402020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914191">
                <a:tc>
                  <a:txBody>
                    <a:bodyPr/>
                    <a:lstStyle/>
                    <a:p>
                      <a:pPr algn="l">
                        <a:lnSpc>
                          <a:spcPct val="107000"/>
                        </a:lnSpc>
                        <a:spcAft>
                          <a:spcPts val="8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Explore </a:t>
                      </a:r>
                      <a:r>
                        <a:rPr lang="en-GB" sz="1100" dirty="0">
                          <a:effectLst/>
                          <a:latin typeface="Calibri" panose="020F0502020204030204" pitchFamily="34" charset="0"/>
                          <a:ea typeface="Calibri" panose="020F0502020204030204" pitchFamily="34" charset="0"/>
                          <a:cs typeface="Times New Roman" panose="02020603050405020304" pitchFamily="18" charset="0"/>
                        </a:rPr>
                        <a:t>and compare the differences between things that are living, dead and things that have never been </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alive</a:t>
                      </a:r>
                    </a:p>
                    <a:p>
                      <a:pPr algn="l">
                        <a:lnSpc>
                          <a:spcPct val="107000"/>
                        </a:lnSpc>
                        <a:spcAft>
                          <a:spcPts val="8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Identify </a:t>
                      </a:r>
                      <a:r>
                        <a:rPr lang="en-GB" sz="1100" dirty="0">
                          <a:effectLst/>
                          <a:latin typeface="Calibri" panose="020F0502020204030204" pitchFamily="34" charset="0"/>
                          <a:ea typeface="Calibri" panose="020F0502020204030204" pitchFamily="34" charset="0"/>
                          <a:cs typeface="Times New Roman" panose="02020603050405020304" pitchFamily="18" charset="0"/>
                        </a:rPr>
                        <a:t>that most living things live in habitats to which they are suited and describe how different habitats provide for the basic needs of different kinds of animals and plants, and how they depend on each other; </a:t>
                      </a:r>
                    </a:p>
                    <a:p>
                      <a:pPr algn="l">
                        <a:lnSpc>
                          <a:spcPct val="107000"/>
                        </a:lnSpc>
                        <a:spcAft>
                          <a:spcPts val="800"/>
                        </a:spcAft>
                      </a:pPr>
                      <a:r>
                        <a:rPr lang="en-GB" sz="1100" dirty="0" smtClean="0">
                          <a:effectLst/>
                          <a:latin typeface="Segoe UI Symbol" panose="020B0502040204020203" pitchFamily="34" charset="0"/>
                          <a:ea typeface="Calibri" panose="020F0502020204030204" pitchFamily="34" charset="0"/>
                          <a:cs typeface="Times New Roman" panose="02020603050405020304" pitchFamily="18" charset="0"/>
                        </a:rPr>
                        <a:t>I</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dentify </a:t>
                      </a:r>
                      <a:r>
                        <a:rPr lang="en-GB" sz="1100" dirty="0">
                          <a:effectLst/>
                          <a:latin typeface="Calibri" panose="020F0502020204030204" pitchFamily="34" charset="0"/>
                          <a:ea typeface="Calibri" panose="020F0502020204030204" pitchFamily="34" charset="0"/>
                          <a:cs typeface="Times New Roman" panose="02020603050405020304" pitchFamily="18" charset="0"/>
                        </a:rPr>
                        <a:t>and name a variety of plants and animals in their habitats, including micro-habitats. </a:t>
                      </a:r>
                    </a:p>
                    <a:p>
                      <a:pPr algn="l">
                        <a:lnSpc>
                          <a:spcPct val="107000"/>
                        </a:lnSpc>
                        <a:spcAft>
                          <a:spcPts val="800"/>
                        </a:spcAft>
                      </a:pPr>
                      <a:r>
                        <a:rPr lang="en-GB" sz="1100" dirty="0" smtClean="0">
                          <a:effectLst/>
                          <a:latin typeface="Segoe UI Symbol" panose="020B0502040204020203" pitchFamily="34" charset="0"/>
                          <a:ea typeface="Calibri" panose="020F0502020204030204" pitchFamily="34" charset="0"/>
                          <a:cs typeface="Times New Roman" panose="02020603050405020304" pitchFamily="18" charset="0"/>
                        </a:rPr>
                        <a:t>N</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otice that animals, including humans, have offspring which grow into adults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994503"/>
                  </a:ext>
                </a:extLst>
              </a:tr>
            </a:tbl>
          </a:graphicData>
        </a:graphic>
      </p:graphicFrame>
      <p:sp>
        <p:nvSpPr>
          <p:cNvPr id="45" name="Rectangle 44">
            <a:extLst>
              <a:ext uri="{FF2B5EF4-FFF2-40B4-BE49-F238E27FC236}">
                <a16:creationId xmlns:a16="http://schemas.microsoft.com/office/drawing/2014/main" id="{229E4DC9-4D7A-4045-B8E0-194DBF237103}"/>
              </a:ext>
            </a:extLst>
          </p:cNvPr>
          <p:cNvSpPr/>
          <p:nvPr/>
        </p:nvSpPr>
        <p:spPr>
          <a:xfrm>
            <a:off x="331694" y="309282"/>
            <a:ext cx="12138212" cy="8982636"/>
          </a:xfrm>
          <a:prstGeom prst="rect">
            <a:avLst/>
          </a:prstGeom>
          <a:noFill/>
          <a:ln w="73025"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a:off x="8296410" y="491889"/>
            <a:ext cx="2590990" cy="2021034"/>
          </a:xfrm>
          <a:prstGeom prst="rect">
            <a:avLst/>
          </a:prstGeom>
        </p:spPr>
      </p:pic>
      <p:pic>
        <p:nvPicPr>
          <p:cNvPr id="3" name="Picture 2"/>
          <p:cNvPicPr>
            <a:picLocks noChangeAspect="1"/>
          </p:cNvPicPr>
          <p:nvPr/>
        </p:nvPicPr>
        <p:blipFill>
          <a:blip r:embed="rId3"/>
          <a:stretch>
            <a:fillRect/>
          </a:stretch>
        </p:blipFill>
        <p:spPr>
          <a:xfrm>
            <a:off x="10834577" y="990229"/>
            <a:ext cx="1549133" cy="2345830"/>
          </a:xfrm>
          <a:prstGeom prst="rect">
            <a:avLst/>
          </a:prstGeom>
        </p:spPr>
      </p:pic>
      <p:pic>
        <p:nvPicPr>
          <p:cNvPr id="4" name="Picture 3"/>
          <p:cNvPicPr>
            <a:picLocks noChangeAspect="1"/>
          </p:cNvPicPr>
          <p:nvPr/>
        </p:nvPicPr>
        <p:blipFill>
          <a:blip r:embed="rId4"/>
          <a:stretch>
            <a:fillRect/>
          </a:stretch>
        </p:blipFill>
        <p:spPr>
          <a:xfrm>
            <a:off x="6145092" y="6469376"/>
            <a:ext cx="2102315" cy="1432664"/>
          </a:xfrm>
          <a:prstGeom prst="rect">
            <a:avLst/>
          </a:prstGeom>
        </p:spPr>
      </p:pic>
      <p:pic>
        <p:nvPicPr>
          <p:cNvPr id="8" name="Picture 7"/>
          <p:cNvPicPr>
            <a:picLocks noChangeAspect="1"/>
          </p:cNvPicPr>
          <p:nvPr/>
        </p:nvPicPr>
        <p:blipFill>
          <a:blip r:embed="rId5"/>
          <a:stretch>
            <a:fillRect/>
          </a:stretch>
        </p:blipFill>
        <p:spPr>
          <a:xfrm>
            <a:off x="6194095" y="3761047"/>
            <a:ext cx="2102315" cy="1363145"/>
          </a:xfrm>
          <a:prstGeom prst="rect">
            <a:avLst/>
          </a:prstGeom>
        </p:spPr>
      </p:pic>
      <p:pic>
        <p:nvPicPr>
          <p:cNvPr id="9" name="Picture 8"/>
          <p:cNvPicPr>
            <a:picLocks noChangeAspect="1"/>
          </p:cNvPicPr>
          <p:nvPr/>
        </p:nvPicPr>
        <p:blipFill>
          <a:blip r:embed="rId6"/>
          <a:stretch>
            <a:fillRect/>
          </a:stretch>
        </p:blipFill>
        <p:spPr>
          <a:xfrm>
            <a:off x="6192121" y="5124069"/>
            <a:ext cx="2077286" cy="1345307"/>
          </a:xfrm>
          <a:prstGeom prst="rect">
            <a:avLst/>
          </a:prstGeom>
        </p:spPr>
      </p:pic>
      <p:pic>
        <p:nvPicPr>
          <p:cNvPr id="11" name="Picture 10"/>
          <p:cNvPicPr>
            <a:picLocks noChangeAspect="1"/>
          </p:cNvPicPr>
          <p:nvPr/>
        </p:nvPicPr>
        <p:blipFill>
          <a:blip r:embed="rId7"/>
          <a:stretch>
            <a:fillRect/>
          </a:stretch>
        </p:blipFill>
        <p:spPr>
          <a:xfrm>
            <a:off x="6194140" y="2379439"/>
            <a:ext cx="2052256" cy="1368171"/>
          </a:xfrm>
          <a:prstGeom prst="rect">
            <a:avLst/>
          </a:prstGeom>
        </p:spPr>
      </p:pic>
      <p:pic>
        <p:nvPicPr>
          <p:cNvPr id="12" name="Picture 11"/>
          <p:cNvPicPr>
            <a:picLocks noChangeAspect="1"/>
          </p:cNvPicPr>
          <p:nvPr/>
        </p:nvPicPr>
        <p:blipFill>
          <a:blip r:embed="rId8"/>
          <a:stretch>
            <a:fillRect/>
          </a:stretch>
        </p:blipFill>
        <p:spPr>
          <a:xfrm>
            <a:off x="6229893" y="887532"/>
            <a:ext cx="2017217" cy="1489495"/>
          </a:xfrm>
          <a:prstGeom prst="rect">
            <a:avLst/>
          </a:prstGeom>
        </p:spPr>
      </p:pic>
      <p:pic>
        <p:nvPicPr>
          <p:cNvPr id="13" name="Picture 12"/>
          <p:cNvPicPr>
            <a:picLocks noChangeAspect="1"/>
          </p:cNvPicPr>
          <p:nvPr/>
        </p:nvPicPr>
        <p:blipFill>
          <a:blip r:embed="rId9"/>
          <a:stretch>
            <a:fillRect/>
          </a:stretch>
        </p:blipFill>
        <p:spPr>
          <a:xfrm>
            <a:off x="8388950" y="5334492"/>
            <a:ext cx="3694001" cy="2528910"/>
          </a:xfrm>
          <a:prstGeom prst="rect">
            <a:avLst/>
          </a:prstGeom>
        </p:spPr>
      </p:pic>
      <p:pic>
        <p:nvPicPr>
          <p:cNvPr id="14" name="Picture 13"/>
          <p:cNvPicPr>
            <a:picLocks noChangeAspect="1"/>
          </p:cNvPicPr>
          <p:nvPr/>
        </p:nvPicPr>
        <p:blipFill>
          <a:blip r:embed="rId10"/>
          <a:stretch>
            <a:fillRect/>
          </a:stretch>
        </p:blipFill>
        <p:spPr>
          <a:xfrm>
            <a:off x="8334418" y="2412905"/>
            <a:ext cx="2576473" cy="2882949"/>
          </a:xfrm>
          <a:prstGeom prst="rect">
            <a:avLst/>
          </a:prstGeom>
        </p:spPr>
      </p:pic>
      <p:pic>
        <p:nvPicPr>
          <p:cNvPr id="15" name="Picture 14"/>
          <p:cNvPicPr>
            <a:picLocks noChangeAspect="1"/>
          </p:cNvPicPr>
          <p:nvPr/>
        </p:nvPicPr>
        <p:blipFill>
          <a:blip r:embed="rId11"/>
          <a:stretch>
            <a:fillRect/>
          </a:stretch>
        </p:blipFill>
        <p:spPr>
          <a:xfrm>
            <a:off x="5899681" y="7987505"/>
            <a:ext cx="6467504" cy="1063889"/>
          </a:xfrm>
          <a:prstGeom prst="rect">
            <a:avLst/>
          </a:prstGeom>
        </p:spPr>
      </p:pic>
      <p:sp>
        <p:nvSpPr>
          <p:cNvPr id="16" name="TextBox 15"/>
          <p:cNvSpPr txBox="1"/>
          <p:nvPr/>
        </p:nvSpPr>
        <p:spPr>
          <a:xfrm>
            <a:off x="5874652" y="7902040"/>
            <a:ext cx="6492533" cy="1200329"/>
          </a:xfrm>
          <a:prstGeom prst="rect">
            <a:avLst/>
          </a:prstGeom>
          <a:noFill/>
        </p:spPr>
        <p:txBody>
          <a:bodyPr wrap="square" rtlCol="0">
            <a:spAutoFit/>
          </a:bodyPr>
          <a:lstStyle/>
          <a:p>
            <a:pPr algn="ctr"/>
            <a:r>
              <a:rPr lang="en-GB" dirty="0" smtClean="0"/>
              <a:t>Food chains </a:t>
            </a:r>
          </a:p>
          <a:p>
            <a:pPr algn="ctr"/>
            <a:endParaRPr lang="en-GB" dirty="0"/>
          </a:p>
          <a:p>
            <a:pPr algn="ctr"/>
            <a:endParaRPr lang="en-GB" dirty="0" smtClean="0"/>
          </a:p>
          <a:p>
            <a:r>
              <a:rPr lang="en-GB" dirty="0" smtClean="0"/>
              <a:t>Producer     consumer/prey        predator/ prey    apex predator</a:t>
            </a:r>
            <a:endParaRPr lang="en-GB" dirty="0"/>
          </a:p>
        </p:txBody>
      </p:sp>
    </p:spTree>
    <p:extLst>
      <p:ext uri="{BB962C8B-B14F-4D97-AF65-F5344CB8AC3E}">
        <p14:creationId xmlns:p14="http://schemas.microsoft.com/office/powerpoint/2010/main" val="364418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85F63B-22FE-9C4F-B60D-553F5929394F}"/>
              </a:ext>
            </a:extLst>
          </p:cNvPr>
          <p:cNvSpPr/>
          <p:nvPr/>
        </p:nvSpPr>
        <p:spPr>
          <a:xfrm>
            <a:off x="112811" y="0"/>
            <a:ext cx="3307316" cy="769441"/>
          </a:xfrm>
          <a:prstGeom prst="rect">
            <a:avLst/>
          </a:prstGeom>
          <a:noFill/>
          <a:ln>
            <a:noFill/>
          </a:ln>
        </p:spPr>
        <p:txBody>
          <a:bodyPr wrap="none" lIns="91440" tIns="45720" rIns="91440" bIns="45720">
            <a:spAutoFit/>
          </a:bodyPr>
          <a:lstStyle/>
          <a:p>
            <a:pPr algn="ctr"/>
            <a:r>
              <a:rPr lang="en-GB" sz="4400" b="1" dirty="0">
                <a:ln w="0">
                  <a:solidFill>
                    <a:schemeClr val="tx1"/>
                  </a:solidFill>
                </a:ln>
                <a:gradFill flip="none" rotWithShape="1">
                  <a:gsLst>
                    <a:gs pos="38000">
                      <a:schemeClr val="accent1">
                        <a:lumMod val="5000"/>
                        <a:lumOff val="95000"/>
                      </a:schemeClr>
                    </a:gs>
                    <a:gs pos="65000">
                      <a:schemeClr val="accent2">
                        <a:lumMod val="50000"/>
                      </a:schemeClr>
                    </a:gs>
                  </a:gsLst>
                  <a:lin ang="16200000" scaled="1"/>
                  <a:tileRect/>
                </a:gradFill>
                <a:effectLst>
                  <a:outerShdw blurRad="50800" dist="12700" dir="4260000" algn="tl" rotWithShape="0">
                    <a:schemeClr val="dk1"/>
                  </a:outerShdw>
                </a:effectLst>
                <a:latin typeface="Gill Sans MT" panose="020B0502020104020203" pitchFamily="34" charset="77"/>
                <a:cs typeface="Phosphate Inline" panose="02000506050000020004" pitchFamily="2" charset="77"/>
              </a:rPr>
              <a:t>Assessment</a:t>
            </a:r>
            <a:endParaRPr lang="en-GB" sz="4800" b="1" cap="none" spc="0" dirty="0">
              <a:ln w="0">
                <a:solidFill>
                  <a:schemeClr val="tx1"/>
                </a:solidFill>
              </a:ln>
              <a:gradFill flip="none" rotWithShape="1">
                <a:gsLst>
                  <a:gs pos="38000">
                    <a:schemeClr val="accent1">
                      <a:lumMod val="5000"/>
                      <a:lumOff val="95000"/>
                    </a:schemeClr>
                  </a:gs>
                  <a:gs pos="65000">
                    <a:schemeClr val="accent2">
                      <a:lumMod val="50000"/>
                    </a:schemeClr>
                  </a:gs>
                </a:gsLst>
                <a:lin ang="16200000" scaled="1"/>
                <a:tileRect/>
              </a:gradFill>
              <a:effectLst>
                <a:outerShdw blurRad="50800" dist="12700" dir="4260000" algn="tl" rotWithShape="0">
                  <a:schemeClr val="dk1"/>
                </a:outerShdw>
              </a:effectLst>
              <a:latin typeface="Gill Sans MT" panose="020B0502020104020203" pitchFamily="34" charset="77"/>
              <a:cs typeface="Phosphate Inline" panose="02000506050000020004" pitchFamily="2" charset="77"/>
            </a:endParaRPr>
          </a:p>
        </p:txBody>
      </p:sp>
      <p:graphicFrame>
        <p:nvGraphicFramePr>
          <p:cNvPr id="7" name="Table 6"/>
          <p:cNvGraphicFramePr>
            <a:graphicFrameLocks noGrp="1"/>
          </p:cNvGraphicFramePr>
          <p:nvPr>
            <p:extLst>
              <p:ext uri="{D42A27DB-BD31-4B8C-83A1-F6EECF244321}">
                <p14:modId xmlns:p14="http://schemas.microsoft.com/office/powerpoint/2010/main" val="4188353223"/>
              </p:ext>
            </p:extLst>
          </p:nvPr>
        </p:nvGraphicFramePr>
        <p:xfrm>
          <a:off x="6188606" y="608786"/>
          <a:ext cx="6112415" cy="8856330"/>
        </p:xfrm>
        <a:graphic>
          <a:graphicData uri="http://schemas.openxmlformats.org/drawingml/2006/table">
            <a:tbl>
              <a:tblPr firstRow="1" firstCol="1" lastRow="1" lastCol="1" bandRow="1" bandCol="1"/>
              <a:tblGrid>
                <a:gridCol w="6112415">
                  <a:extLst>
                    <a:ext uri="{9D8B030D-6E8A-4147-A177-3AD203B41FA5}">
                      <a16:colId xmlns:a16="http://schemas.microsoft.com/office/drawing/2014/main" val="1000666204"/>
                    </a:ext>
                  </a:extLst>
                </a:gridCol>
              </a:tblGrid>
              <a:tr h="989420">
                <a:tc>
                  <a:txBody>
                    <a:bodyPr/>
                    <a:lstStyle/>
                    <a:p>
                      <a:pPr marL="71120">
                        <a:lnSpc>
                          <a:spcPts val="1450"/>
                        </a:lnSpc>
                        <a:spcAft>
                          <a:spcPts val="0"/>
                        </a:spcAft>
                      </a:pPr>
                      <a:endParaRPr lang="en-US" sz="1800" dirty="0">
                        <a:effectLst/>
                        <a:latin typeface="Carlito"/>
                        <a:ea typeface="Carlito"/>
                        <a:cs typeface="Carlito"/>
                      </a:endParaRPr>
                    </a:p>
                    <a:p>
                      <a:pPr marL="71120">
                        <a:lnSpc>
                          <a:spcPts val="1450"/>
                        </a:lnSpc>
                        <a:spcAft>
                          <a:spcPts val="0"/>
                        </a:spcAft>
                      </a:pPr>
                      <a:r>
                        <a:rPr lang="en-US" sz="1800" dirty="0">
                          <a:effectLst/>
                          <a:latin typeface="Carlito"/>
                          <a:ea typeface="Carlito"/>
                          <a:cs typeface="Carlito"/>
                        </a:rPr>
                        <a:t>Question 3</a:t>
                      </a:r>
                      <a:r>
                        <a:rPr lang="en-US" sz="1800" dirty="0" smtClean="0">
                          <a:effectLst/>
                          <a:latin typeface="Carlito"/>
                          <a:ea typeface="Carlito"/>
                          <a:cs typeface="Carlito"/>
                        </a:rPr>
                        <a:t>:</a:t>
                      </a:r>
                      <a:r>
                        <a:rPr lang="en-US" sz="1800" baseline="0" dirty="0">
                          <a:effectLst/>
                          <a:latin typeface="Carlito"/>
                          <a:ea typeface="Carlito"/>
                          <a:cs typeface="Carlito"/>
                        </a:rPr>
                        <a:t> </a:t>
                      </a:r>
                      <a:r>
                        <a:rPr lang="en-US" sz="1800" baseline="0" dirty="0" smtClean="0">
                          <a:effectLst/>
                          <a:latin typeface="Carlito"/>
                          <a:ea typeface="Carlito"/>
                          <a:cs typeface="Carlito"/>
                        </a:rPr>
                        <a:t>How is a polar bear adapted to its habitat in the </a:t>
                      </a:r>
                    </a:p>
                    <a:p>
                      <a:pPr marL="71120">
                        <a:lnSpc>
                          <a:spcPts val="1450"/>
                        </a:lnSpc>
                        <a:spcAft>
                          <a:spcPts val="0"/>
                        </a:spcAft>
                      </a:pPr>
                      <a:endParaRPr lang="en-US" sz="1800" baseline="0" dirty="0" smtClean="0">
                        <a:effectLst/>
                        <a:latin typeface="Carlito"/>
                        <a:ea typeface="Carlito"/>
                        <a:cs typeface="Carlito"/>
                      </a:endParaRPr>
                    </a:p>
                    <a:p>
                      <a:pPr marL="71120">
                        <a:lnSpc>
                          <a:spcPts val="1450"/>
                        </a:lnSpc>
                        <a:spcAft>
                          <a:spcPts val="0"/>
                        </a:spcAft>
                      </a:pPr>
                      <a:r>
                        <a:rPr lang="en-US" sz="1800" baseline="0" dirty="0" smtClean="0">
                          <a:effectLst/>
                          <a:latin typeface="Carlito"/>
                          <a:ea typeface="Carlito"/>
                          <a:cs typeface="Carlito"/>
                        </a:rPr>
                        <a:t>arctic?</a:t>
                      </a:r>
                      <a:endParaRPr lang="en-US" sz="1800" baseline="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207082"/>
                  </a:ext>
                </a:extLst>
              </a:tr>
              <a:tr h="1861323">
                <a:tc>
                  <a:txBody>
                    <a:bodyPr/>
                    <a:lstStyle/>
                    <a:p>
                      <a:pPr algn="l">
                        <a:spcAft>
                          <a:spcPts val="0"/>
                        </a:spcAft>
                      </a:pPr>
                      <a:r>
                        <a:rPr lang="en-US" sz="2400" dirty="0" smtClean="0">
                          <a:effectLst/>
                          <a:latin typeface="Times New Roman" panose="02020603050405020304" pitchFamily="18" charset="0"/>
                          <a:ea typeface="Carlito"/>
                          <a:cs typeface="Carlito"/>
                        </a:rPr>
                        <a:t>____________________________________________________________________________</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666620"/>
                  </a:ext>
                </a:extLst>
              </a:tr>
              <a:tr h="1031594">
                <a:tc>
                  <a:txBody>
                    <a:bodyPr/>
                    <a:lstStyle/>
                    <a:p>
                      <a:pPr marL="71120">
                        <a:lnSpc>
                          <a:spcPts val="1450"/>
                        </a:lnSpc>
                        <a:spcAft>
                          <a:spcPts val="0"/>
                        </a:spcAft>
                      </a:pPr>
                      <a:r>
                        <a:rPr lang="en-US" sz="1800" dirty="0">
                          <a:effectLst/>
                          <a:latin typeface="Carlito"/>
                          <a:ea typeface="Carlito"/>
                          <a:cs typeface="Carlito"/>
                        </a:rPr>
                        <a:t>Question 4:</a:t>
                      </a:r>
                      <a:r>
                        <a:rPr lang="en-US" sz="1800" baseline="0" dirty="0">
                          <a:effectLst/>
                          <a:latin typeface="Carlito"/>
                          <a:ea typeface="Carlito"/>
                          <a:cs typeface="Carlito"/>
                        </a:rPr>
                        <a:t>  </a:t>
                      </a:r>
                      <a:r>
                        <a:rPr lang="en-US" sz="1800" baseline="0" dirty="0" smtClean="0">
                          <a:effectLst/>
                          <a:latin typeface="Carlito"/>
                          <a:ea typeface="Carlito"/>
                          <a:cs typeface="Carlito"/>
                        </a:rPr>
                        <a:t>Which animals might we find in our local </a:t>
                      </a:r>
                    </a:p>
                    <a:p>
                      <a:pPr marL="71120">
                        <a:lnSpc>
                          <a:spcPts val="1450"/>
                        </a:lnSpc>
                        <a:spcAft>
                          <a:spcPts val="0"/>
                        </a:spcAft>
                      </a:pPr>
                      <a:endParaRPr lang="en-US" sz="1800" baseline="0" dirty="0" smtClean="0">
                        <a:effectLst/>
                        <a:latin typeface="Carlito"/>
                        <a:ea typeface="Carlito"/>
                        <a:cs typeface="Carlito"/>
                      </a:endParaRPr>
                    </a:p>
                    <a:p>
                      <a:pPr marL="71120">
                        <a:lnSpc>
                          <a:spcPts val="1450"/>
                        </a:lnSpc>
                        <a:spcAft>
                          <a:spcPts val="0"/>
                        </a:spcAft>
                      </a:pPr>
                      <a:r>
                        <a:rPr lang="en-US" sz="1800" baseline="0" dirty="0" smtClean="0">
                          <a:effectLst/>
                          <a:latin typeface="Carlito"/>
                          <a:ea typeface="Carlito"/>
                          <a:cs typeface="Carlito"/>
                        </a:rPr>
                        <a:t>woods?</a:t>
                      </a:r>
                    </a:p>
                    <a:p>
                      <a:pPr marL="71120">
                        <a:lnSpc>
                          <a:spcPts val="1450"/>
                        </a:lnSpc>
                        <a:spcAft>
                          <a:spcPts val="0"/>
                        </a:spcAft>
                      </a:pPr>
                      <a:endParaRPr lang="en-US" sz="1800" baseline="0" dirty="0" smtClean="0">
                        <a:effectLst/>
                        <a:latin typeface="Carlito"/>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566322"/>
                  </a:ext>
                </a:extLst>
              </a:tr>
              <a:tr h="824589">
                <a:tc>
                  <a:txBody>
                    <a:bodyPr/>
                    <a:lstStyle/>
                    <a:p>
                      <a:pPr marL="71120" lvl="0">
                        <a:lnSpc>
                          <a:spcPts val="1450"/>
                        </a:lnSpc>
                        <a:spcAft>
                          <a:spcPts val="0"/>
                        </a:spcAft>
                        <a:buNone/>
                      </a:pPr>
                      <a:endParaRPr lang="en-US" sz="1800" baseline="0" dirty="0">
                        <a:effectLst/>
                        <a:latin typeface="Carlito"/>
                      </a:endParaRPr>
                    </a:p>
                    <a:p>
                      <a:pPr marL="71120" lvl="0">
                        <a:lnSpc>
                          <a:spcPts val="1450"/>
                        </a:lnSpc>
                        <a:spcAft>
                          <a:spcPts val="0"/>
                        </a:spcAft>
                        <a:buNone/>
                      </a:pPr>
                      <a:endParaRPr lang="en-US" sz="1800" baseline="0" dirty="0">
                        <a:effectLst/>
                        <a:latin typeface="Carlito"/>
                      </a:endParaRPr>
                    </a:p>
                    <a:p>
                      <a:pPr marL="71120" lvl="0">
                        <a:lnSpc>
                          <a:spcPts val="1450"/>
                        </a:lnSpc>
                        <a:spcAft>
                          <a:spcPts val="0"/>
                        </a:spcAft>
                        <a:buNone/>
                      </a:pPr>
                      <a:endParaRPr lang="en-US" sz="1800" baseline="0" dirty="0">
                        <a:effectLst/>
                        <a:latin typeface="Carlito"/>
                      </a:endParaRPr>
                    </a:p>
                    <a:p>
                      <a:pPr marL="71120" lvl="0">
                        <a:lnSpc>
                          <a:spcPts val="1450"/>
                        </a:lnSpc>
                        <a:spcAft>
                          <a:spcPts val="0"/>
                        </a:spcAft>
                        <a:buNone/>
                      </a:pPr>
                      <a:endParaRPr lang="en-US" sz="1800" baseline="0" dirty="0">
                        <a:effectLst/>
                        <a:latin typeface="Carlito"/>
                      </a:endParaRPr>
                    </a:p>
                    <a:p>
                      <a:pPr marL="71120" lvl="0">
                        <a:lnSpc>
                          <a:spcPts val="1450"/>
                        </a:lnSpc>
                        <a:spcAft>
                          <a:spcPts val="0"/>
                        </a:spcAft>
                        <a:buNone/>
                      </a:pPr>
                      <a:endParaRPr lang="en-US" sz="1800" baseline="0" dirty="0">
                        <a:effectLst/>
                        <a:latin typeface="Carlito"/>
                      </a:endParaRPr>
                    </a:p>
                    <a:p>
                      <a:pPr marL="71120" lvl="0">
                        <a:lnSpc>
                          <a:spcPts val="1450"/>
                        </a:lnSpc>
                        <a:spcAft>
                          <a:spcPts val="0"/>
                        </a:spcAft>
                        <a:buNone/>
                      </a:pPr>
                      <a:endParaRPr lang="en-US" sz="1800" baseline="0" dirty="0">
                        <a:effectLst/>
                        <a:latin typeface="Carlito"/>
                      </a:endParaRPr>
                    </a:p>
                  </a:txBody>
                  <a:tcPr anchor="ctr">
                    <a:lnL w="19050">
                      <a:solidFill>
                        <a:srgbClr val="000000"/>
                      </a:solidFill>
                    </a:lnL>
                    <a:lnR w="19050">
                      <a:solidFill>
                        <a:srgbClr val="000000"/>
                      </a:solidFill>
                    </a:lnR>
                    <a:lnT w="19050">
                      <a:solidFill>
                        <a:srgbClr val="000000"/>
                      </a:solid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109637"/>
                  </a:ext>
                </a:extLst>
              </a:tr>
              <a:tr h="790613">
                <a:tc>
                  <a:txBody>
                    <a:bodyPr/>
                    <a:lstStyle/>
                    <a:p>
                      <a:pPr marL="71120" lvl="0">
                        <a:lnSpc>
                          <a:spcPts val="1450"/>
                        </a:lnSpc>
                        <a:spcAft>
                          <a:spcPts val="0"/>
                        </a:spcAft>
                        <a:buNone/>
                      </a:pPr>
                      <a:r>
                        <a:rPr lang="en-US" sz="1800" baseline="0" dirty="0" smtClean="0">
                          <a:effectLst/>
                          <a:latin typeface="Carlito"/>
                        </a:rPr>
                        <a:t>Question 5: Put these living things in order to make a </a:t>
                      </a: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r>
                        <a:rPr lang="en-US" sz="1800" baseline="0" smtClean="0">
                          <a:effectLst/>
                          <a:latin typeface="Carlito"/>
                        </a:rPr>
                        <a:t>food </a:t>
                      </a:r>
                      <a:r>
                        <a:rPr lang="en-US" sz="1800" baseline="0" dirty="0" smtClean="0">
                          <a:effectLst/>
                          <a:latin typeface="Carlito"/>
                        </a:rPr>
                        <a:t>chain.</a:t>
                      </a:r>
                      <a:endParaRPr lang="en-US" sz="1800" baseline="0" dirty="0">
                        <a:effectLst/>
                        <a:latin typeface="Carlito"/>
                      </a:endParaRPr>
                    </a:p>
                  </a:txBody>
                  <a:tcPr anchor="ctr">
                    <a:lnL w="19050">
                      <a:solidFill>
                        <a:srgbClr val="000000"/>
                      </a:solidFill>
                    </a:lnL>
                    <a:lnR w="19050">
                      <a:solidFill>
                        <a:srgbClr val="000000"/>
                      </a:solidFill>
                    </a:lnR>
                    <a:lnT w="19050">
                      <a:solidFill>
                        <a:srgbClr val="000000"/>
                      </a:solid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882247"/>
                  </a:ext>
                </a:extLst>
              </a:tr>
              <a:tr h="2598051">
                <a:tc>
                  <a:txBody>
                    <a:bodyPr/>
                    <a:lstStyle/>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smtClean="0">
                        <a:effectLst/>
                        <a:latin typeface="Carlito"/>
                      </a:endParaRPr>
                    </a:p>
                    <a:p>
                      <a:pPr marL="71120" lvl="0">
                        <a:lnSpc>
                          <a:spcPts val="1450"/>
                        </a:lnSpc>
                        <a:spcAft>
                          <a:spcPts val="0"/>
                        </a:spcAft>
                        <a:buNone/>
                      </a:pPr>
                      <a:endParaRPr lang="en-US" sz="1800" baseline="0" dirty="0">
                        <a:effectLst/>
                        <a:latin typeface="Carlito"/>
                      </a:endParaRPr>
                    </a:p>
                  </a:txBody>
                  <a:tcPr anchor="ctr">
                    <a:lnL w="19050">
                      <a:solidFill>
                        <a:srgbClr val="000000"/>
                      </a:solidFill>
                    </a:lnL>
                    <a:lnR w="19050">
                      <a:solidFill>
                        <a:srgbClr val="000000"/>
                      </a:solidFill>
                    </a:lnR>
                    <a:lnT w="19050">
                      <a:solidFill>
                        <a:srgbClr val="000000"/>
                      </a:solidFill>
                    </a:lnT>
                    <a:lnB w="19050">
                      <a:solidFill>
                        <a:srgbClr val="000000"/>
                      </a:solidFill>
                    </a:lnB>
                  </a:tcPr>
                </a:tc>
                <a:extLst>
                  <a:ext uri="{0D108BD9-81ED-4DB2-BD59-A6C34878D82A}">
                    <a16:rowId xmlns:a16="http://schemas.microsoft.com/office/drawing/2014/main" val="322237305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36346487"/>
              </p:ext>
            </p:extLst>
          </p:nvPr>
        </p:nvGraphicFramePr>
        <p:xfrm>
          <a:off x="438912" y="4992919"/>
          <a:ext cx="5423592" cy="4442074"/>
        </p:xfrm>
        <a:graphic>
          <a:graphicData uri="http://schemas.openxmlformats.org/drawingml/2006/table">
            <a:tbl>
              <a:tblPr firstRow="1" firstCol="1" lastRow="1" lastCol="1" bandRow="1" bandCol="1"/>
              <a:tblGrid>
                <a:gridCol w="5423592">
                  <a:extLst>
                    <a:ext uri="{9D8B030D-6E8A-4147-A177-3AD203B41FA5}">
                      <a16:colId xmlns:a16="http://schemas.microsoft.com/office/drawing/2014/main" val="1000666204"/>
                    </a:ext>
                  </a:extLst>
                </a:gridCol>
              </a:tblGrid>
              <a:tr h="639058">
                <a:tc>
                  <a:txBody>
                    <a:bodyPr/>
                    <a:lstStyle/>
                    <a:p>
                      <a:pPr marL="71120">
                        <a:lnSpc>
                          <a:spcPts val="1450"/>
                        </a:lnSpc>
                        <a:spcAft>
                          <a:spcPts val="0"/>
                        </a:spcAft>
                      </a:pPr>
                      <a:r>
                        <a:rPr lang="en-US" sz="2000" baseline="0" dirty="0">
                          <a:effectLst/>
                          <a:latin typeface="Carlito"/>
                          <a:ea typeface="Carlito"/>
                          <a:cs typeface="Carlito"/>
                        </a:rPr>
                        <a:t> </a:t>
                      </a:r>
                    </a:p>
                    <a:p>
                      <a:pPr marL="71120" lvl="0">
                        <a:lnSpc>
                          <a:spcPts val="1450"/>
                        </a:lnSpc>
                        <a:spcAft>
                          <a:spcPts val="0"/>
                        </a:spcAft>
                        <a:buNone/>
                      </a:pPr>
                      <a:r>
                        <a:rPr lang="en-US" sz="2000" baseline="0" dirty="0">
                          <a:effectLst/>
                          <a:latin typeface="Carlito"/>
                          <a:ea typeface="Carlito"/>
                          <a:cs typeface="Carlito"/>
                        </a:rPr>
                        <a:t>Question 2</a:t>
                      </a:r>
                      <a:r>
                        <a:rPr lang="en-US" sz="2000" baseline="0" dirty="0" smtClean="0">
                          <a:effectLst/>
                          <a:latin typeface="Carlito"/>
                          <a:ea typeface="Carlito"/>
                          <a:cs typeface="Carlito"/>
                        </a:rPr>
                        <a:t>: Name and draw 2 macro habitats.</a:t>
                      </a:r>
                      <a:endParaRPr lang="en-GB" sz="200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207082"/>
                  </a:ext>
                </a:extLst>
              </a:tr>
              <a:tr h="3803016">
                <a:tc>
                  <a:txBody>
                    <a:bodyPr/>
                    <a:lstStyle/>
                    <a:p>
                      <a:pPr>
                        <a:spcAft>
                          <a:spcPts val="0"/>
                        </a:spcAft>
                      </a:pPr>
                      <a:r>
                        <a:rPr lang="en-US" sz="1200" dirty="0">
                          <a:effectLst/>
                          <a:latin typeface="Carlito"/>
                          <a:ea typeface="Carlito"/>
                          <a:cs typeface="Carlito"/>
                        </a:rPr>
                        <a:t> </a:t>
                      </a:r>
                      <a:r>
                        <a:rPr lang="en-US" sz="2000" baseline="0" dirty="0" smtClean="0">
                          <a:effectLst/>
                          <a:latin typeface="Carlito"/>
                          <a:ea typeface="Carlito"/>
                          <a:cs typeface="Carlito"/>
                        </a:rPr>
                        <a:t>1. ________________</a:t>
                      </a:r>
                    </a:p>
                    <a:p>
                      <a:pPr>
                        <a:spcAft>
                          <a:spcPts val="0"/>
                        </a:spcAft>
                      </a:pPr>
                      <a:endParaRPr lang="en-US" sz="2000" baseline="0" dirty="0" smtClean="0">
                        <a:effectLst/>
                        <a:latin typeface="Carlito"/>
                        <a:ea typeface="Carlito"/>
                        <a:cs typeface="Carlito"/>
                      </a:endParaRPr>
                    </a:p>
                    <a:p>
                      <a:pPr>
                        <a:spcAft>
                          <a:spcPts val="0"/>
                        </a:spcAft>
                      </a:pPr>
                      <a:r>
                        <a:rPr lang="en-US" sz="2000" baseline="0" dirty="0" smtClean="0">
                          <a:effectLst/>
                          <a:latin typeface="Carlito"/>
                          <a:ea typeface="Carlito"/>
                          <a:cs typeface="Carlito"/>
                        </a:rPr>
                        <a:t>  </a:t>
                      </a:r>
                    </a:p>
                    <a:p>
                      <a:pPr>
                        <a:spcAft>
                          <a:spcPts val="0"/>
                        </a:spcAft>
                      </a:pPr>
                      <a:endParaRPr lang="en-US" sz="2000" baseline="0" dirty="0" smtClean="0">
                        <a:effectLst/>
                        <a:latin typeface="Carlito"/>
                        <a:ea typeface="Carlito"/>
                        <a:cs typeface="Carlito"/>
                      </a:endParaRPr>
                    </a:p>
                    <a:p>
                      <a:pPr>
                        <a:spcAft>
                          <a:spcPts val="0"/>
                        </a:spcAft>
                      </a:pPr>
                      <a:endParaRPr lang="en-US" sz="2000" baseline="0" dirty="0" smtClean="0">
                        <a:effectLst/>
                        <a:latin typeface="Carlito"/>
                        <a:ea typeface="Carlito"/>
                        <a:cs typeface="Carlito"/>
                      </a:endParaRPr>
                    </a:p>
                    <a:p>
                      <a:pPr>
                        <a:spcAft>
                          <a:spcPts val="0"/>
                        </a:spcAft>
                      </a:pPr>
                      <a:endParaRPr lang="en-US" sz="2000" baseline="0" dirty="0" smtClean="0">
                        <a:effectLst/>
                        <a:latin typeface="Carlito"/>
                        <a:ea typeface="Carlito"/>
                        <a:cs typeface="Carlito"/>
                      </a:endParaRPr>
                    </a:p>
                    <a:p>
                      <a:pPr>
                        <a:spcAft>
                          <a:spcPts val="0"/>
                        </a:spcAft>
                      </a:pPr>
                      <a:r>
                        <a:rPr lang="en-US" sz="2000" baseline="0" dirty="0" smtClean="0">
                          <a:effectLst/>
                          <a:latin typeface="Carlito"/>
                          <a:ea typeface="Carlito"/>
                          <a:cs typeface="Carlito"/>
                        </a:rPr>
                        <a:t>2._________________</a:t>
                      </a:r>
                    </a:p>
                    <a:p>
                      <a:pPr>
                        <a:spcAft>
                          <a:spcPts val="0"/>
                        </a:spcAft>
                      </a:pPr>
                      <a:endParaRPr lang="en-US" sz="2000" baseline="0" dirty="0" smtClean="0">
                        <a:effectLst/>
                        <a:latin typeface="Carlito"/>
                        <a:ea typeface="Carlito"/>
                        <a:cs typeface="Carlito"/>
                      </a:endParaRPr>
                    </a:p>
                    <a:p>
                      <a:pPr>
                        <a:spcAft>
                          <a:spcPts val="0"/>
                        </a:spcAft>
                      </a:pPr>
                      <a:r>
                        <a:rPr lang="en-US" sz="2000" baseline="0" dirty="0" smtClean="0">
                          <a:effectLst/>
                          <a:latin typeface="Carlito"/>
                          <a:ea typeface="Carlito"/>
                          <a:cs typeface="Carlito"/>
                        </a:rPr>
                        <a:t>  </a:t>
                      </a:r>
                      <a:endParaRPr lang="en-US" sz="1200" baseline="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66662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55422436"/>
              </p:ext>
            </p:extLst>
          </p:nvPr>
        </p:nvGraphicFramePr>
        <p:xfrm>
          <a:off x="438913" y="608787"/>
          <a:ext cx="5423591" cy="4182669"/>
        </p:xfrm>
        <a:graphic>
          <a:graphicData uri="http://schemas.openxmlformats.org/drawingml/2006/table">
            <a:tbl>
              <a:tblPr firstRow="1" firstCol="1" lastRow="1" lastCol="1" bandRow="1" bandCol="1"/>
              <a:tblGrid>
                <a:gridCol w="5423591">
                  <a:extLst>
                    <a:ext uri="{9D8B030D-6E8A-4147-A177-3AD203B41FA5}">
                      <a16:colId xmlns:a16="http://schemas.microsoft.com/office/drawing/2014/main" val="1000666204"/>
                    </a:ext>
                  </a:extLst>
                </a:gridCol>
              </a:tblGrid>
              <a:tr h="951280">
                <a:tc>
                  <a:txBody>
                    <a:bodyPr/>
                    <a:lstStyle/>
                    <a:p>
                      <a:pPr marL="71120">
                        <a:lnSpc>
                          <a:spcPts val="1450"/>
                        </a:lnSpc>
                        <a:spcAft>
                          <a:spcPts val="0"/>
                        </a:spcAft>
                      </a:pPr>
                      <a:endParaRPr lang="en-GB" sz="1200" dirty="0">
                        <a:effectLst/>
                        <a:latin typeface="Carlito"/>
                        <a:ea typeface="Carlito"/>
                        <a:cs typeface="Carlito"/>
                      </a:endParaRPr>
                    </a:p>
                    <a:p>
                      <a:pPr marL="71120" lvl="0">
                        <a:lnSpc>
                          <a:spcPts val="1450"/>
                        </a:lnSpc>
                        <a:spcAft>
                          <a:spcPts val="0"/>
                        </a:spcAft>
                        <a:buNone/>
                      </a:pPr>
                      <a:r>
                        <a:rPr lang="en-GB" sz="1800" dirty="0">
                          <a:effectLst/>
                          <a:latin typeface="Carlito"/>
                        </a:rPr>
                        <a:t>Question 1: </a:t>
                      </a:r>
                      <a:r>
                        <a:rPr lang="en-GB" sz="1800" dirty="0" smtClean="0">
                          <a:effectLst/>
                          <a:latin typeface="Carlito"/>
                        </a:rPr>
                        <a:t>Circle the non-living</a:t>
                      </a:r>
                      <a:r>
                        <a:rPr lang="en-GB" sz="1800" baseline="0" dirty="0" smtClean="0">
                          <a:effectLst/>
                          <a:latin typeface="Carlito"/>
                        </a:rPr>
                        <a:t> pictures.</a:t>
                      </a:r>
                      <a:endParaRPr lang="en-GB" dirty="0"/>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207082"/>
                  </a:ext>
                </a:extLst>
              </a:tr>
              <a:tr h="3231389">
                <a:tc>
                  <a:txBody>
                    <a:bodyPr/>
                    <a:lstStyle/>
                    <a:p>
                      <a:pPr>
                        <a:spcAft>
                          <a:spcPts val="0"/>
                        </a:spcAft>
                      </a:pPr>
                      <a:endParaRPr lang="en-US" dirty="0"/>
                    </a:p>
                    <a:p>
                      <a:pPr>
                        <a:spcAft>
                          <a:spcPts val="0"/>
                        </a:spcAft>
                      </a:pPr>
                      <a:r>
                        <a:rPr lang="en-US" sz="1200" baseline="0" dirty="0">
                          <a:effectLst/>
                          <a:latin typeface="Carlito"/>
                          <a:ea typeface="Carlito"/>
                          <a:cs typeface="Carlito"/>
                        </a:rPr>
                        <a:t/>
                      </a:r>
                      <a:br>
                        <a:rPr lang="en-US" sz="1200" baseline="0" dirty="0">
                          <a:effectLst/>
                          <a:latin typeface="Carlito"/>
                          <a:ea typeface="Carlito"/>
                          <a:cs typeface="Carlito"/>
                        </a:rPr>
                      </a:br>
                      <a:endParaRPr lang="en-US" sz="1200" baseline="0" dirty="0">
                        <a:effectLst/>
                        <a:latin typeface="Carlito"/>
                        <a:ea typeface="Carlito"/>
                        <a:cs typeface="Carlito"/>
                      </a:endParaRPr>
                    </a:p>
                    <a:p>
                      <a:pPr lvl="0">
                        <a:spcAft>
                          <a:spcPts val="0"/>
                        </a:spcAft>
                        <a:buNone/>
                      </a:pPr>
                      <a:endParaRPr lang="en-US" sz="1200" baseline="0" dirty="0">
                        <a:effectLst/>
                        <a:latin typeface="Carlito"/>
                        <a:ea typeface="Carlito"/>
                        <a:cs typeface="Carlito"/>
                      </a:endParaRPr>
                    </a:p>
                    <a:p>
                      <a:pPr lvl="0">
                        <a:spcAft>
                          <a:spcPts val="0"/>
                        </a:spcAft>
                        <a:buNone/>
                      </a:pPr>
                      <a:endParaRPr lang="en-US" sz="1200" baseline="0" dirty="0">
                        <a:effectLst/>
                        <a:latin typeface="Carlito"/>
                        <a:ea typeface="Carlito"/>
                        <a:cs typeface="Carlito"/>
                      </a:endParaRPr>
                    </a:p>
                    <a:p>
                      <a:pPr lvl="0">
                        <a:spcAft>
                          <a:spcPts val="0"/>
                        </a:spcAft>
                        <a:buNone/>
                      </a:pPr>
                      <a:endParaRPr lang="en-US" sz="1200" baseline="0" dirty="0">
                        <a:effectLst/>
                        <a:latin typeface="Carlito"/>
                        <a:ea typeface="Carlito"/>
                        <a:cs typeface="Carlito"/>
                      </a:endParaRPr>
                    </a:p>
                    <a:p>
                      <a:pPr lvl="0">
                        <a:spcAft>
                          <a:spcPts val="0"/>
                        </a:spcAft>
                        <a:buNone/>
                      </a:pPr>
                      <a:endParaRPr lang="en-US" sz="1200" baseline="0" dirty="0">
                        <a:effectLst/>
                        <a:latin typeface="Carlito"/>
                        <a:ea typeface="Carlito"/>
                        <a:cs typeface="Carlito"/>
                      </a:endParaRPr>
                    </a:p>
                    <a:p>
                      <a:pPr lvl="0">
                        <a:spcAft>
                          <a:spcPts val="0"/>
                        </a:spcAft>
                        <a:buNone/>
                      </a:pPr>
                      <a:endParaRPr lang="en-US" sz="1200" baseline="0" dirty="0">
                        <a:effectLst/>
                        <a:latin typeface="Carlito"/>
                        <a:ea typeface="Carlito"/>
                        <a:cs typeface="Carlito"/>
                      </a:endParaRPr>
                    </a:p>
                    <a:p>
                      <a:pPr lvl="0">
                        <a:spcAft>
                          <a:spcPts val="0"/>
                        </a:spcAft>
                        <a:buNone/>
                      </a:pPr>
                      <a:endParaRPr lang="en-US" sz="1200" baseline="0" dirty="0">
                        <a:effectLst/>
                        <a:latin typeface="Carlito"/>
                        <a:ea typeface="Carlito"/>
                        <a:cs typeface="Carlito"/>
                      </a:endParaRPr>
                    </a:p>
                    <a:p>
                      <a:pPr lvl="0">
                        <a:spcAft>
                          <a:spcPts val="0"/>
                        </a:spcAft>
                        <a:buNone/>
                      </a:pPr>
                      <a:endParaRPr lang="en-US" sz="1200" baseline="0" dirty="0">
                        <a:effectLst/>
                        <a:latin typeface="Carlito"/>
                        <a:ea typeface="Carlito"/>
                        <a:cs typeface="Carlito"/>
                      </a:endParaRPr>
                    </a:p>
                    <a:p>
                      <a:pPr lvl="0">
                        <a:spcAft>
                          <a:spcPts val="0"/>
                        </a:spcAft>
                        <a:buNone/>
                      </a:pPr>
                      <a:endParaRPr lang="en-US" sz="1200" baseline="0" dirty="0">
                        <a:effectLst/>
                        <a:latin typeface="Carlito"/>
                        <a:ea typeface="Carlito"/>
                        <a:cs typeface="Carlito"/>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666620"/>
                  </a:ext>
                </a:extLst>
              </a:tr>
            </a:tbl>
          </a:graphicData>
        </a:graphic>
      </p:graphicFrame>
      <p:pic>
        <p:nvPicPr>
          <p:cNvPr id="2" name="Picture 1"/>
          <p:cNvPicPr>
            <a:picLocks noChangeAspect="1"/>
          </p:cNvPicPr>
          <p:nvPr/>
        </p:nvPicPr>
        <p:blipFill>
          <a:blip r:embed="rId2"/>
          <a:stretch>
            <a:fillRect/>
          </a:stretch>
        </p:blipFill>
        <p:spPr>
          <a:xfrm>
            <a:off x="558458" y="1613231"/>
            <a:ext cx="5271693" cy="2968547"/>
          </a:xfrm>
          <a:prstGeom prst="rect">
            <a:avLst/>
          </a:prstGeom>
        </p:spPr>
      </p:pic>
      <p:sp>
        <p:nvSpPr>
          <p:cNvPr id="10" name="TextBox 9"/>
          <p:cNvSpPr txBox="1"/>
          <p:nvPr/>
        </p:nvSpPr>
        <p:spPr>
          <a:xfrm>
            <a:off x="1152415" y="6266936"/>
            <a:ext cx="4535424" cy="1267968"/>
          </a:xfrm>
          <a:prstGeom prst="rect">
            <a:avLst/>
          </a:prstGeom>
          <a:noFill/>
          <a:ln>
            <a:solidFill>
              <a:schemeClr val="accent3"/>
            </a:solidFill>
          </a:ln>
        </p:spPr>
        <p:txBody>
          <a:bodyPr wrap="square" rtlCol="0">
            <a:spAutoFit/>
          </a:bodyPr>
          <a:lstStyle/>
          <a:p>
            <a:endParaRPr lang="en-GB" dirty="0"/>
          </a:p>
        </p:txBody>
      </p:sp>
      <p:sp>
        <p:nvSpPr>
          <p:cNvPr id="12" name="TextBox 11"/>
          <p:cNvSpPr txBox="1"/>
          <p:nvPr/>
        </p:nvSpPr>
        <p:spPr>
          <a:xfrm>
            <a:off x="1152415" y="7938686"/>
            <a:ext cx="4535424" cy="1267968"/>
          </a:xfrm>
          <a:prstGeom prst="rect">
            <a:avLst/>
          </a:prstGeom>
          <a:noFill/>
          <a:ln>
            <a:solidFill>
              <a:schemeClr val="accent3"/>
            </a:solidFill>
          </a:ln>
        </p:spPr>
        <p:txBody>
          <a:bodyPr wrap="square" rtlCol="0">
            <a:spAutoFit/>
          </a:bodyPr>
          <a:lstStyle/>
          <a:p>
            <a:endParaRPr lang="en-GB" dirty="0"/>
          </a:p>
        </p:txBody>
      </p:sp>
      <p:pic>
        <p:nvPicPr>
          <p:cNvPr id="11" name="Picture 10"/>
          <p:cNvPicPr>
            <a:picLocks noChangeAspect="1"/>
          </p:cNvPicPr>
          <p:nvPr/>
        </p:nvPicPr>
        <p:blipFill>
          <a:blip r:embed="rId3"/>
          <a:stretch>
            <a:fillRect/>
          </a:stretch>
        </p:blipFill>
        <p:spPr>
          <a:xfrm>
            <a:off x="6576007" y="6617983"/>
            <a:ext cx="1076325" cy="1038225"/>
          </a:xfrm>
          <a:prstGeom prst="rect">
            <a:avLst/>
          </a:prstGeom>
        </p:spPr>
      </p:pic>
      <p:pic>
        <p:nvPicPr>
          <p:cNvPr id="13" name="Picture 12"/>
          <p:cNvPicPr>
            <a:picLocks noChangeAspect="1"/>
          </p:cNvPicPr>
          <p:nvPr/>
        </p:nvPicPr>
        <p:blipFill>
          <a:blip r:embed="rId4"/>
          <a:stretch>
            <a:fillRect/>
          </a:stretch>
        </p:blipFill>
        <p:spPr>
          <a:xfrm>
            <a:off x="8223572" y="6934035"/>
            <a:ext cx="1285875" cy="676275"/>
          </a:xfrm>
          <a:prstGeom prst="rect">
            <a:avLst/>
          </a:prstGeom>
        </p:spPr>
      </p:pic>
      <p:pic>
        <p:nvPicPr>
          <p:cNvPr id="14" name="Picture 13"/>
          <p:cNvPicPr>
            <a:picLocks noChangeAspect="1"/>
          </p:cNvPicPr>
          <p:nvPr/>
        </p:nvPicPr>
        <p:blipFill>
          <a:blip r:embed="rId5"/>
          <a:stretch>
            <a:fillRect/>
          </a:stretch>
        </p:blipFill>
        <p:spPr>
          <a:xfrm>
            <a:off x="10080688" y="6680253"/>
            <a:ext cx="1247775" cy="1028700"/>
          </a:xfrm>
          <a:prstGeom prst="rect">
            <a:avLst/>
          </a:prstGeom>
        </p:spPr>
      </p:pic>
    </p:spTree>
    <p:extLst>
      <p:ext uri="{BB962C8B-B14F-4D97-AF65-F5344CB8AC3E}">
        <p14:creationId xmlns:p14="http://schemas.microsoft.com/office/powerpoint/2010/main" val="5043775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d1eec94-3498-4611-a9ac-ad92a04c18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DE9E548E6BC4498FCE4B1BA19632BC" ma:contentTypeVersion="16" ma:contentTypeDescription="Create a new document." ma:contentTypeScope="" ma:versionID="47d408bdc6e71bd0f8040805093c3720">
  <xsd:schema xmlns:xsd="http://www.w3.org/2001/XMLSchema" xmlns:xs="http://www.w3.org/2001/XMLSchema" xmlns:p="http://schemas.microsoft.com/office/2006/metadata/properties" xmlns:ns3="4d1eec94-3498-4611-a9ac-ad92a04c18c2" xmlns:ns4="7a3f56ae-82a7-4cc7-8083-d0c114bac2f3" targetNamespace="http://schemas.microsoft.com/office/2006/metadata/properties" ma:root="true" ma:fieldsID="332631d5494a0e4777d60ee0dd090d6e" ns3:_="" ns4:_="">
    <xsd:import namespace="4d1eec94-3498-4611-a9ac-ad92a04c18c2"/>
    <xsd:import namespace="7a3f56ae-82a7-4cc7-8083-d0c114bac2f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Location" minOccurs="0"/>
                <xsd:element ref="ns3:MediaServiceObjectDetectorVersions" minOccurs="0"/>
                <xsd:element ref="ns3:MediaServiceOCR"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eec94-3498-4611-a9ac-ad92a04c1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3f56ae-82a7-4cc7-8083-d0c114bac2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C0F4C2-3AC4-4B28-B1F2-F075EBC704A6}">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a3f56ae-82a7-4cc7-8083-d0c114bac2f3"/>
    <ds:schemaRef ds:uri="4d1eec94-3498-4611-a9ac-ad92a04c18c2"/>
    <ds:schemaRef ds:uri="http://www.w3.org/XML/1998/namespace"/>
    <ds:schemaRef ds:uri="http://purl.org/dc/terms/"/>
  </ds:schemaRefs>
</ds:datastoreItem>
</file>

<file path=customXml/itemProps2.xml><?xml version="1.0" encoding="utf-8"?>
<ds:datastoreItem xmlns:ds="http://schemas.openxmlformats.org/officeDocument/2006/customXml" ds:itemID="{536F9B2F-1E2A-472A-9317-A7BB85B2EE15}">
  <ds:schemaRefs>
    <ds:schemaRef ds:uri="http://schemas.microsoft.com/sharepoint/v3/contenttype/forms"/>
  </ds:schemaRefs>
</ds:datastoreItem>
</file>

<file path=customXml/itemProps3.xml><?xml version="1.0" encoding="utf-8"?>
<ds:datastoreItem xmlns:ds="http://schemas.openxmlformats.org/officeDocument/2006/customXml" ds:itemID="{BF4A4E3E-60BE-4F82-8E77-6B389F116A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1eec94-3498-4611-a9ac-ad92a04c18c2"/>
    <ds:schemaRef ds:uri="7a3f56ae-82a7-4cc7-8083-d0c114bac2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3315</TotalTime>
  <Words>275</Words>
  <Application>Microsoft Office PowerPoint</Application>
  <PresentationFormat>A3 Paper (297x420 mm)</PresentationFormat>
  <Paragraphs>76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Carlito</vt:lpstr>
      <vt:lpstr>Gill Sans MT</vt:lpstr>
      <vt:lpstr>Phosphate Inline</vt:lpstr>
      <vt:lpstr>Segoe UI Symbol</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Jennings</dc:creator>
  <cp:lastModifiedBy>Grace Carter</cp:lastModifiedBy>
  <cp:revision>228</cp:revision>
  <cp:lastPrinted>2024-05-10T16:05:00Z</cp:lastPrinted>
  <dcterms:created xsi:type="dcterms:W3CDTF">2020-09-22T12:40:30Z</dcterms:created>
  <dcterms:modified xsi:type="dcterms:W3CDTF">2024-05-10T16:06:32Z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0x010100E3DE9E548E6BC4498FCE4B1BA19632BC</vt:lpwstr>
  </property>
</Properties>
</file>