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Player" initials="GP" lastIdx="1" clrIdx="0">
    <p:extLst>
      <p:ext uri="{19B8F6BF-5375-455C-9EA6-DF929625EA0E}">
        <p15:presenceInfo xmlns:p15="http://schemas.microsoft.com/office/powerpoint/2012/main" userId="Georgia Pla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>
      <p:cViewPr varScale="1">
        <p:scale>
          <a:sx n="53" d="100"/>
          <a:sy n="53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53650"/>
              </p:ext>
            </p:extLst>
          </p:nvPr>
        </p:nvGraphicFramePr>
        <p:xfrm>
          <a:off x="8554367" y="1113483"/>
          <a:ext cx="3804719" cy="367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317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Principles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of a healthy and varied diet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82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96498"/>
              </p:ext>
            </p:extLst>
          </p:nvPr>
        </p:nvGraphicFramePr>
        <p:xfrm>
          <a:off x="4715223" y="4882857"/>
          <a:ext cx="3002313" cy="232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91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Human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teeth and their functions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413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386750" y="323414"/>
            <a:ext cx="1022029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Why are food choices we make important?</a:t>
            </a:r>
            <a:endParaRPr lang="en-GB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10525377" y="420994"/>
            <a:ext cx="1874809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KNOWLEDGE </a:t>
            </a:r>
            <a:endParaRPr lang="en-GB" b="1" cap="none" spc="0" dirty="0" smtClean="0">
              <a:ln w="0">
                <a:solidFill>
                  <a:schemeClr val="tx1"/>
                </a:solidFill>
              </a:ln>
              <a:effectLst>
                <a:outerShdw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  <a:p>
            <a:pPr algn="ctr"/>
            <a:r>
              <a:rPr lang="en-GB" b="1" cap="none" spc="0" dirty="0" smtClean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ORGANISER</a:t>
            </a:r>
            <a:endParaRPr lang="en-GB" b="1" cap="none" spc="0" dirty="0">
              <a:ln w="0">
                <a:solidFill>
                  <a:schemeClr val="tx1"/>
                </a:solidFill>
              </a:ln>
              <a:effectLst>
                <a:outerShdw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70666"/>
              </p:ext>
            </p:extLst>
          </p:nvPr>
        </p:nvGraphicFramePr>
        <p:xfrm>
          <a:off x="441939" y="1102808"/>
          <a:ext cx="4212200" cy="8061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006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999194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31992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Gill Sans MT" panose="020B0502020104020203" pitchFamily="34" charset="77"/>
                        </a:rPr>
                        <a:t>ESSENTIAL VOCABULARY</a:t>
                      </a:r>
                      <a:endParaRPr lang="en-GB" sz="10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48792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digest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Break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down food so it can be used by the body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48792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incisors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Teeth used for biting and cutting food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0965395"/>
                  </a:ext>
                </a:extLst>
              </a:tr>
              <a:tr h="487920"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 canines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Teeth used for tearing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and ripping food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45220"/>
                  </a:ext>
                </a:extLst>
              </a:tr>
              <a:tr h="47903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molars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Teeth used for grinding food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984458"/>
                  </a:ext>
                </a:extLst>
              </a:tr>
              <a:tr h="57185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food chain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The outline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of who eats whom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45748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producer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 organism such as a plant that makes its own food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714345"/>
                  </a:ext>
                </a:extLst>
              </a:tr>
              <a:tr h="41300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consumer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 animals that eats another plant or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animal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292799"/>
                  </a:ext>
                </a:extLst>
              </a:tr>
              <a:tr h="34311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predator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 animal that hunts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and eats other animals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647568"/>
                  </a:ext>
                </a:extLst>
              </a:tr>
              <a:tr h="41644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prey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 animal that gets hunted and eaten by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another animals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36852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herbivore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 animal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that eats plants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294210"/>
                  </a:ext>
                </a:extLst>
              </a:tr>
              <a:tr h="45748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carnivore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 animal that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eats other animals (meat)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  <a:tr h="59767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omnivore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 animal that eats plants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and animals </a:t>
                      </a:r>
                      <a:endParaRPr lang="en-GB" sz="900" dirty="0" smtClean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41805"/>
                  </a:ext>
                </a:extLst>
              </a:tr>
              <a:tr h="543302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balanced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diet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A diet consisting of</a:t>
                      </a:r>
                      <a:r>
                        <a:rPr lang="en-GB" sz="900" baseline="0" dirty="0" smtClean="0"/>
                        <a:t> a variety of different food types and groups 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595607"/>
                  </a:ext>
                </a:extLst>
              </a:tr>
              <a:tr h="543302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seasonality</a:t>
                      </a:r>
                      <a:endParaRPr lang="en-GB" sz="1200" b="1" i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The time of year where a particular food is ready to be harvested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690438"/>
                  </a:ext>
                </a:extLst>
              </a:tr>
              <a:tr h="54330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vegetarian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A person who chooses to not eat meat</a:t>
                      </a:r>
                      <a:r>
                        <a:rPr lang="en-GB" sz="900" baseline="0" dirty="0" smtClean="0"/>
                        <a:t> and fish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127429"/>
                  </a:ext>
                </a:extLst>
              </a:tr>
              <a:tr h="54330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vegan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A person who</a:t>
                      </a:r>
                      <a:r>
                        <a:rPr lang="en-GB" sz="900" baseline="0" dirty="0" smtClean="0"/>
                        <a:t> chooses to not to eat anything that comes from an animal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51665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28210"/>
              </p:ext>
            </p:extLst>
          </p:nvPr>
        </p:nvGraphicFramePr>
        <p:xfrm>
          <a:off x="4730254" y="1107923"/>
          <a:ext cx="3598427" cy="3701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391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The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 Digestive System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150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47" r="1307"/>
          <a:stretch/>
        </p:blipFill>
        <p:spPr>
          <a:xfrm>
            <a:off x="4795723" y="1465190"/>
            <a:ext cx="3467487" cy="3318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22" t="2457" r="3722" b="2457"/>
          <a:stretch/>
        </p:blipFill>
        <p:spPr>
          <a:xfrm>
            <a:off x="4785000" y="5431121"/>
            <a:ext cx="2862758" cy="1538639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9589"/>
              </p:ext>
            </p:extLst>
          </p:nvPr>
        </p:nvGraphicFramePr>
        <p:xfrm>
          <a:off x="4709771" y="7268319"/>
          <a:ext cx="7653314" cy="191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77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An example of a food chain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8850"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  <a:p>
                      <a:pPr marL="171450" marR="0" lvl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3286" b="4293"/>
          <a:stretch/>
        </p:blipFill>
        <p:spPr>
          <a:xfrm>
            <a:off x="4844612" y="7648254"/>
            <a:ext cx="7293691" cy="146931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764959" y="7645400"/>
            <a:ext cx="1496141" cy="12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245" y="1549302"/>
            <a:ext cx="3200961" cy="3154571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25141"/>
              </p:ext>
            </p:extLst>
          </p:nvPr>
        </p:nvGraphicFramePr>
        <p:xfrm>
          <a:off x="7787313" y="4882856"/>
          <a:ext cx="1918335" cy="232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542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Seasonality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5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15" y="5255191"/>
            <a:ext cx="1866330" cy="1857536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53976"/>
              </p:ext>
            </p:extLst>
          </p:nvPr>
        </p:nvGraphicFramePr>
        <p:xfrm>
          <a:off x="9775425" y="4882856"/>
          <a:ext cx="2587660" cy="232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542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How foods are produced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5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baseline="0" dirty="0" smtClean="0">
                        <a:solidFill>
                          <a:schemeClr val="tx1"/>
                        </a:solidFill>
                        <a:latin typeface="Gill Sans MT" panose="020B0502020104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9886" y="5255191"/>
            <a:ext cx="1025535" cy="750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3129" y="5785450"/>
            <a:ext cx="1038525" cy="855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1788" y="6381043"/>
            <a:ext cx="1059398" cy="7415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96341" y="5367627"/>
            <a:ext cx="76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Grown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95486" y="6030044"/>
            <a:ext cx="823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Reared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48051" y="6776783"/>
            <a:ext cx="811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Caught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982242" y="5534611"/>
            <a:ext cx="56580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1"/>
          </p:cNvCxnSpPr>
          <p:nvPr/>
        </p:nvCxnSpPr>
        <p:spPr>
          <a:xfrm flipH="1" flipV="1">
            <a:off x="11015574" y="6926701"/>
            <a:ext cx="532477" cy="39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525377" y="6186367"/>
            <a:ext cx="50934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839840" y="6344171"/>
            <a:ext cx="1131567" cy="8153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1088624" y="5748932"/>
            <a:ext cx="1168786" cy="929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9826848" y="5255191"/>
            <a:ext cx="1091535" cy="7732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747362" y="4246349"/>
            <a:ext cx="217879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 smtClean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Quiz!</a:t>
            </a:r>
            <a:endParaRPr lang="en-GB" sz="66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056456"/>
              </p:ext>
            </p:extLst>
          </p:nvPr>
        </p:nvGraphicFramePr>
        <p:xfrm>
          <a:off x="3383354" y="2376476"/>
          <a:ext cx="2523670" cy="32379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2367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938649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2. </a:t>
                      </a:r>
                      <a:r>
                        <a:rPr lang="en-GB" sz="18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Draw</a:t>
                      </a:r>
                      <a:r>
                        <a:rPr lang="en-GB" sz="18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and label </a:t>
                      </a:r>
                      <a:r>
                        <a:rPr lang="en-GB" sz="18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one type of tooth with it’s function</a:t>
                      </a:r>
                      <a:endParaRPr lang="en-GB" sz="18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299291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endParaRPr lang="en-US" sz="1800" baseline="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084569"/>
              </p:ext>
            </p:extLst>
          </p:nvPr>
        </p:nvGraphicFramePr>
        <p:xfrm>
          <a:off x="4480560" y="219456"/>
          <a:ext cx="8058912" cy="19789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58912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4. Draw a simple food chain you might find in</a:t>
                      </a:r>
                      <a:r>
                        <a:rPr lang="en-GB" sz="18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a forest</a:t>
                      </a:r>
                      <a:endParaRPr lang="en-GB" sz="18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1357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21372"/>
              </p:ext>
            </p:extLst>
          </p:nvPr>
        </p:nvGraphicFramePr>
        <p:xfrm>
          <a:off x="306748" y="227760"/>
          <a:ext cx="2923872" cy="34641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23872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636267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1. Number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steps of the digestive system</a:t>
                      </a:r>
                      <a:endParaRPr lang="en-GB" sz="14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82785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Small intestine</a:t>
                      </a: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Esophagus</a:t>
                      </a: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Large intestine</a:t>
                      </a: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Stomach</a:t>
                      </a: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Mouth</a:t>
                      </a:r>
                      <a:endParaRPr lang="en-US" sz="1800" baseline="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06503"/>
              </p:ext>
            </p:extLst>
          </p:nvPr>
        </p:nvGraphicFramePr>
        <p:xfrm>
          <a:off x="306748" y="5799504"/>
          <a:ext cx="5898980" cy="37082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9898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528692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3.</a:t>
                      </a:r>
                      <a:r>
                        <a:rPr lang="en-GB" sz="18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Explain the meaning of each word</a:t>
                      </a:r>
                      <a:endParaRPr lang="en-GB" sz="18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317953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2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Grown_____________________________</a:t>
                      </a:r>
                    </a:p>
                    <a:p>
                      <a:pPr marL="0" lvl="0" indent="0">
                        <a:lnSpc>
                          <a:spcPct val="2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Caught ______________________________</a:t>
                      </a:r>
                    </a:p>
                    <a:p>
                      <a:pPr marL="0" lvl="0" indent="0">
                        <a:lnSpc>
                          <a:spcPct val="2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Reared_______________________________</a:t>
                      </a:r>
                    </a:p>
                    <a:p>
                      <a:pPr marL="0" lvl="0" indent="0">
                        <a:lnSpc>
                          <a:spcPct val="2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Processed ____________________________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36562"/>
              </p:ext>
            </p:extLst>
          </p:nvPr>
        </p:nvGraphicFramePr>
        <p:xfrm>
          <a:off x="6364224" y="2366677"/>
          <a:ext cx="6175248" cy="71410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75248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735397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5.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Name 2 vegetables that are seasonal in April and explain what seasonal means</a:t>
                      </a:r>
                      <a:endParaRPr lang="en-GB" sz="1800" b="1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6405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100" y="3144924"/>
            <a:ext cx="4508692" cy="4508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5538" y="980756"/>
            <a:ext cx="457200" cy="402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155538" y="1522605"/>
            <a:ext cx="457200" cy="402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55538" y="1967339"/>
            <a:ext cx="457200" cy="402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82022" y="2445740"/>
            <a:ext cx="457200" cy="402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182022" y="2964245"/>
            <a:ext cx="457200" cy="402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601968" y="7653616"/>
            <a:ext cx="5724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Seasonality means _____________________________________________________________________________________________________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7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</TotalTime>
  <Words>280</Words>
  <Application>Microsoft Office PowerPoint</Application>
  <PresentationFormat>A3 Paper (297x420 mm)</PresentationFormat>
  <Paragraphs>80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Carlito</vt:lpstr>
      <vt:lpstr>Comic Sans MS</vt:lpstr>
      <vt:lpstr>Gill Sans MT</vt:lpstr>
      <vt:lpstr>Phosphate Inline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Nesbitt</dc:creator>
  <cp:lastModifiedBy>Georgia Player</cp:lastModifiedBy>
  <cp:revision>118</cp:revision>
  <dcterms:created xsi:type="dcterms:W3CDTF">2020-09-22T12:40:30Z</dcterms:created>
  <dcterms:modified xsi:type="dcterms:W3CDTF">2024-05-23T16:27:17Z</dcterms:modified>
</cp:coreProperties>
</file>